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15"/>
  </p:notesMasterIdLst>
  <p:sldIdLst>
    <p:sldId id="259" r:id="rId2"/>
    <p:sldId id="290" r:id="rId3"/>
    <p:sldId id="288" r:id="rId4"/>
    <p:sldId id="289" r:id="rId5"/>
    <p:sldId id="261" r:id="rId6"/>
    <p:sldId id="264" r:id="rId7"/>
    <p:sldId id="291" r:id="rId8"/>
    <p:sldId id="263" r:id="rId9"/>
    <p:sldId id="267" r:id="rId10"/>
    <p:sldId id="265" r:id="rId11"/>
    <p:sldId id="268" r:id="rId12"/>
    <p:sldId id="269" r:id="rId13"/>
    <p:sldId id="28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2" autoAdjust="0"/>
    <p:restoredTop sz="94660"/>
  </p:normalViewPr>
  <p:slideViewPr>
    <p:cSldViewPr snapToGrid="0">
      <p:cViewPr varScale="1">
        <p:scale>
          <a:sx n="83" d="100"/>
          <a:sy n="83" d="100"/>
        </p:scale>
        <p:origin x="56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4E680-0156-4A07-A77C-0A31DD7D89FA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55C563-EB88-4DE6-BC21-B5EC919E89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791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0F92DA2-B120-4A1E-8496-4CA71C651AE2}" type="datetime1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Avalanche Occurrence Detection using Sentinel 1 C-band SAR Data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8197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A5D86-189E-4DD1-A8FA-CAE0655BC1E9}" type="datetime1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237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1CE4779-1A21-45FF-BDF3-BC7905A4DEDD}" type="datetime1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2677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8060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0349108" cy="591630"/>
          </a:xfrm>
        </p:spPr>
        <p:txBody>
          <a:bodyPr>
            <a:normAutofit/>
          </a:bodyPr>
          <a:lstStyle>
            <a:lvl1pPr>
              <a:defRPr sz="2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508176"/>
            <a:ext cx="11029615" cy="455238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6232581"/>
            <a:ext cx="2844799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F5A1A71-B2D8-44AD-BE46-6B4B9836178C}" type="datetime1">
              <a:rPr lang="en-IN" smtClean="0"/>
              <a:t>16-04-2024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243593"/>
            <a:ext cx="6917209" cy="349787"/>
          </a:xfrm>
        </p:spPr>
        <p:txBody>
          <a:bodyPr/>
          <a:lstStyle>
            <a:lvl1pPr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Avalanche Occurrence Detection using Sentinel 1 C-band SAR Data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6232581"/>
            <a:ext cx="1052508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27AF894-86A0-4E7F-B15D-212DB27B4CC2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344A047-1634-3452-957D-758AB67B0F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5743" y="755423"/>
            <a:ext cx="553942" cy="53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757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D932AA0-141D-4BE0-B565-A92C5F28B53C}" type="datetime1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Avalanche Occurrence Detection using Sentinel 1 C-band SAR Data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78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F6302-6E70-4ABF-897A-3C406C210328}" type="datetime1">
              <a:rPr lang="en-IN" smtClean="0"/>
              <a:t>16-04-2024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615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8460C-E557-4714-AD84-C441B25781F7}" type="datetime1">
              <a:rPr lang="en-IN" smtClean="0"/>
              <a:t>16-04-2024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718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8EA2A-0359-4C09-962B-64BC9F4AD765}" type="datetime1">
              <a:rPr lang="en-IN" smtClean="0"/>
              <a:t>16-04-2024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041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1ABE2-8DED-4720-BF30-C9977093F76D}" type="datetime1">
              <a:rPr lang="en-IN" smtClean="0"/>
              <a:t>16-04-2024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Avalanche Occurrence Detection using Sentinel 1 C-band SAR Data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609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98908F-7ED5-47A7-BB60-760FECF8D669}" type="datetime1">
              <a:rPr lang="en-IN" smtClean="0"/>
              <a:t>16-04-2024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Avalanche Occurrence Detection using Sentinel 1 C-band SAR Data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8847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78325-B4CC-4916-B26A-373CE23194E0}" type="datetime1">
              <a:rPr lang="en-IN" smtClean="0"/>
              <a:t>16-04-2024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796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A5E95ED-4C97-4EFA-8CE7-156E4519BB20}" type="datetime1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r>
              <a:rPr lang="en-US"/>
              <a:t>Avalanche Occurrence Detection using Sentinel 1 C-band SAR Data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27AF894-86A0-4E7F-B15D-212DB27B4CC2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7465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0E832-672E-1E48-1DF3-ACBB503300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363719"/>
            <a:ext cx="10993549" cy="1475013"/>
          </a:xfrm>
        </p:spPr>
        <p:txBody>
          <a:bodyPr>
            <a:noAutofit/>
          </a:bodyPr>
          <a:lstStyle/>
          <a:p>
            <a:r>
              <a:rPr lang="en-US" sz="3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Avalanche Occurrence Detection </a:t>
            </a:r>
            <a:br>
              <a:rPr lang="en-US" sz="3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3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using Sentinel-1 C-band SAR Data</a:t>
            </a:r>
            <a:endParaRPr lang="en-IN" sz="3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87A106-49C0-8B48-3D5B-91EF6FD67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1" y="3287029"/>
            <a:ext cx="10993546" cy="220725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CE-716: Data Processing in Remote Sensing - Mini Project</a:t>
            </a:r>
            <a:br>
              <a:rPr lang="en-US" sz="2000" dirty="0">
                <a:solidFill>
                  <a:schemeClr val="bg1"/>
                </a:solidFill>
              </a:rPr>
            </a:br>
            <a:endParaRPr lang="en-US" sz="20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Submitted by: </a:t>
            </a:r>
          </a:p>
          <a:p>
            <a:r>
              <a:rPr lang="en-US" sz="1800" dirty="0">
                <a:solidFill>
                  <a:schemeClr val="bg1"/>
                </a:solidFill>
              </a:rPr>
              <a:t>Sudhir Dhamija (22D0312), </a:t>
            </a:r>
          </a:p>
          <a:p>
            <a:r>
              <a:rPr lang="en-US" sz="1800" dirty="0">
                <a:solidFill>
                  <a:schemeClr val="bg1"/>
                </a:solidFill>
              </a:rPr>
              <a:t>Manav Kumar Kawath (22M0593)</a:t>
            </a:r>
            <a:endParaRPr lang="en-IN" sz="2000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C1F55BA-C2D1-CC7A-5D3D-23DE5CCED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3051" y="4985803"/>
            <a:ext cx="1059890" cy="1030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0A574C-4529-277E-83CB-CD85F234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t>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07F39-D118-3EEB-09C7-D2FFD8E68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402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6AC25-0076-8756-C8CF-DF053756F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S1 TOPS De-burst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CBD15-11FC-9BDC-1DFA-BC2BDCFF3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Radar → Sentinel-1 TOPS → S-1 TOPS De-burst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775B3E-76BB-17FF-495B-06E2A560F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C7066A-C4E1-6B4A-998E-23B89372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10</a:t>
            </a:fld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167158-E5C4-539B-DF4B-0CFA610A3B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18"/>
          <a:stretch/>
        </p:blipFill>
        <p:spPr>
          <a:xfrm>
            <a:off x="2057399" y="1914085"/>
            <a:ext cx="8077200" cy="436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9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6AC25-0076-8756-C8CF-DF053756F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Multi-looking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CBD15-11FC-9BDC-1DFA-BC2BDCFF3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3x1 Multi-Look</a:t>
            </a:r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775B3E-76BB-17FF-495B-06E2A560F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C7066A-C4E1-6B4A-998E-23B89372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11</a:t>
            </a:fld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589995-0237-5B95-4940-7DDE335BF8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48"/>
          <a:stretch/>
        </p:blipFill>
        <p:spPr>
          <a:xfrm>
            <a:off x="2971800" y="1581020"/>
            <a:ext cx="8639007" cy="46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66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6CAF9-B0CE-9C64-413B-5C25A9606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Geometric Terrain Correction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EA8A4-03EA-0BB7-01DF-777F2D1E3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Radar → Geometric → Terrain Correction → Range-Doppler Terrain Correction</a:t>
            </a:r>
          </a:p>
          <a:p>
            <a:r>
              <a:rPr lang="en-IN" dirty="0"/>
              <a:t>Save Complex Output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2347B5-268C-3825-1192-99ADA2F0C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EEE404-6A25-09DE-C91B-13A17A307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12</a:t>
            </a:fld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93597-E1D0-E86D-5AED-C3F876365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975" y="2378692"/>
            <a:ext cx="2787177" cy="37271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A8B398-B1F0-F5C4-7CD2-A0771BCF57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296" b="5879"/>
          <a:stretch/>
        </p:blipFill>
        <p:spPr>
          <a:xfrm>
            <a:off x="5438775" y="1842925"/>
            <a:ext cx="6323040" cy="430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57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76A4D-B72D-81F5-8C7B-CE66F62C3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Subset for final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3E1D-3953-6ECB-B44E-8D717F19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Create equal subsets of both images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BC1D05-DDE5-0B32-060D-DA778AAF1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0FEB27-0C4D-121F-41E3-735C6C052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13</a:t>
            </a:fld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B29707-3F1E-74B6-D619-F957C3C44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829" y="2282840"/>
            <a:ext cx="4276832" cy="38637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7AE634-FC58-D8C5-FA77-6B60EBAEDD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721" t="4182" b="4275"/>
          <a:stretch/>
        </p:blipFill>
        <p:spPr>
          <a:xfrm>
            <a:off x="5899748" y="1508176"/>
            <a:ext cx="5724269" cy="481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887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A538-D59E-48A7-3CBD-C5C217CE8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Sikkim Avalanche on 20 Jan 2020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343D77B-6632-A340-37E6-A290BAA2EE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5"/>
          <a:stretch/>
        </p:blipFill>
        <p:spPr>
          <a:xfrm>
            <a:off x="4077050" y="1566862"/>
            <a:ext cx="7643856" cy="420721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25611F-4D9A-6BFB-5AF2-34D4E7CCB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4B7F83-3C00-33FF-D193-A40873683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2</a:t>
            </a:fld>
            <a:endParaRPr lang="en-IN" dirty="0"/>
          </a:p>
        </p:txBody>
      </p:sp>
      <p:pic>
        <p:nvPicPr>
          <p:cNvPr id="8" name="Graphic 7" descr="Marker with solid fill">
            <a:extLst>
              <a:ext uri="{FF2B5EF4-FFF2-40B4-BE49-F238E27FC236}">
                <a16:creationId xmlns:a16="http://schemas.microsoft.com/office/drawing/2014/main" id="{DBBCBE2E-E854-C605-F684-D27F6137C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74433" y="4955053"/>
            <a:ext cx="325030" cy="3250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B73B24-8D65-6045-2DEE-32E50FAB23CA}"/>
              </a:ext>
            </a:extLst>
          </p:cNvPr>
          <p:cNvSpPr txBox="1"/>
          <p:nvPr/>
        </p:nvSpPr>
        <p:spPr>
          <a:xfrm>
            <a:off x="7672055" y="5280083"/>
            <a:ext cx="1087157" cy="33855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IN" sz="800" b="1" dirty="0">
                <a:solidFill>
                  <a:srgbClr val="C00000"/>
                </a:solidFill>
              </a:rPr>
              <a:t>Accident Location </a:t>
            </a:r>
          </a:p>
          <a:p>
            <a:r>
              <a:rPr lang="en-IN" sz="800" b="1" dirty="0">
                <a:solidFill>
                  <a:srgbClr val="C00000"/>
                </a:solidFill>
              </a:rPr>
              <a:t>(20.01.2020)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F028196-4A99-50BC-03CF-44A8FE66522E}"/>
              </a:ext>
            </a:extLst>
          </p:cNvPr>
          <p:cNvSpPr/>
          <p:nvPr/>
        </p:nvSpPr>
        <p:spPr>
          <a:xfrm>
            <a:off x="6320786" y="1933875"/>
            <a:ext cx="1351269" cy="3473183"/>
          </a:xfrm>
          <a:custGeom>
            <a:avLst/>
            <a:gdLst>
              <a:gd name="connsiteX0" fmla="*/ 637563 w 1073791"/>
              <a:gd name="connsiteY0" fmla="*/ 1870745 h 2759978"/>
              <a:gd name="connsiteX1" fmla="*/ 260059 w 1073791"/>
              <a:gd name="connsiteY1" fmla="*/ 1107347 h 2759978"/>
              <a:gd name="connsiteX2" fmla="*/ 92279 w 1073791"/>
              <a:gd name="connsiteY2" fmla="*/ 620785 h 2759978"/>
              <a:gd name="connsiteX3" fmla="*/ 0 w 1073791"/>
              <a:gd name="connsiteY3" fmla="*/ 192947 h 2759978"/>
              <a:gd name="connsiteX4" fmla="*/ 268448 w 1073791"/>
              <a:gd name="connsiteY4" fmla="*/ 151002 h 2759978"/>
              <a:gd name="connsiteX5" fmla="*/ 411060 w 1073791"/>
              <a:gd name="connsiteY5" fmla="*/ 192947 h 2759978"/>
              <a:gd name="connsiteX6" fmla="*/ 629174 w 1073791"/>
              <a:gd name="connsiteY6" fmla="*/ 8389 h 2759978"/>
              <a:gd name="connsiteX7" fmla="*/ 889233 w 1073791"/>
              <a:gd name="connsiteY7" fmla="*/ 0 h 2759978"/>
              <a:gd name="connsiteX8" fmla="*/ 897622 w 1073791"/>
              <a:gd name="connsiteY8" fmla="*/ 453005 h 2759978"/>
              <a:gd name="connsiteX9" fmla="*/ 897622 w 1073791"/>
              <a:gd name="connsiteY9" fmla="*/ 771787 h 2759978"/>
              <a:gd name="connsiteX10" fmla="*/ 989901 w 1073791"/>
              <a:gd name="connsiteY10" fmla="*/ 1191237 h 2759978"/>
              <a:gd name="connsiteX11" fmla="*/ 973123 w 1073791"/>
              <a:gd name="connsiteY11" fmla="*/ 1593908 h 2759978"/>
              <a:gd name="connsiteX12" fmla="*/ 939567 w 1073791"/>
              <a:gd name="connsiteY12" fmla="*/ 1887523 h 2759978"/>
              <a:gd name="connsiteX13" fmla="*/ 1073791 w 1073791"/>
              <a:gd name="connsiteY13" fmla="*/ 2206304 h 2759978"/>
              <a:gd name="connsiteX14" fmla="*/ 1048624 w 1073791"/>
              <a:gd name="connsiteY14" fmla="*/ 2382473 h 2759978"/>
              <a:gd name="connsiteX15" fmla="*/ 989901 w 1073791"/>
              <a:gd name="connsiteY15" fmla="*/ 2550253 h 2759978"/>
              <a:gd name="connsiteX16" fmla="*/ 578840 w 1073791"/>
              <a:gd name="connsiteY16" fmla="*/ 2759978 h 2759978"/>
              <a:gd name="connsiteX17" fmla="*/ 109057 w 1073791"/>
              <a:gd name="connsiteY17" fmla="*/ 2701255 h 2759978"/>
              <a:gd name="connsiteX18" fmla="*/ 83890 w 1073791"/>
              <a:gd name="connsiteY18" fmla="*/ 2499919 h 2759978"/>
              <a:gd name="connsiteX19" fmla="*/ 167780 w 1073791"/>
              <a:gd name="connsiteY19" fmla="*/ 2281805 h 2759978"/>
              <a:gd name="connsiteX20" fmla="*/ 553673 w 1073791"/>
              <a:gd name="connsiteY20" fmla="*/ 1963024 h 2759978"/>
              <a:gd name="connsiteX21" fmla="*/ 637563 w 1073791"/>
              <a:gd name="connsiteY21" fmla="*/ 1870745 h 275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73791" h="2759978">
                <a:moveTo>
                  <a:pt x="637563" y="1870745"/>
                </a:moveTo>
                <a:lnTo>
                  <a:pt x="260059" y="1107347"/>
                </a:lnTo>
                <a:lnTo>
                  <a:pt x="92279" y="620785"/>
                </a:lnTo>
                <a:lnTo>
                  <a:pt x="0" y="192947"/>
                </a:lnTo>
                <a:lnTo>
                  <a:pt x="268448" y="151002"/>
                </a:lnTo>
                <a:lnTo>
                  <a:pt x="411060" y="192947"/>
                </a:lnTo>
                <a:lnTo>
                  <a:pt x="629174" y="8389"/>
                </a:lnTo>
                <a:lnTo>
                  <a:pt x="889233" y="0"/>
                </a:lnTo>
                <a:lnTo>
                  <a:pt x="897622" y="453005"/>
                </a:lnTo>
                <a:lnTo>
                  <a:pt x="897622" y="771787"/>
                </a:lnTo>
                <a:lnTo>
                  <a:pt x="989901" y="1191237"/>
                </a:lnTo>
                <a:lnTo>
                  <a:pt x="973123" y="1593908"/>
                </a:lnTo>
                <a:lnTo>
                  <a:pt x="939567" y="1887523"/>
                </a:lnTo>
                <a:lnTo>
                  <a:pt x="1073791" y="2206304"/>
                </a:lnTo>
                <a:lnTo>
                  <a:pt x="1048624" y="2382473"/>
                </a:lnTo>
                <a:lnTo>
                  <a:pt x="989901" y="2550253"/>
                </a:lnTo>
                <a:lnTo>
                  <a:pt x="578840" y="2759978"/>
                </a:lnTo>
                <a:lnTo>
                  <a:pt x="109057" y="2701255"/>
                </a:lnTo>
                <a:lnTo>
                  <a:pt x="83890" y="2499919"/>
                </a:lnTo>
                <a:lnTo>
                  <a:pt x="167780" y="2281805"/>
                </a:lnTo>
                <a:lnTo>
                  <a:pt x="553673" y="1963024"/>
                </a:lnTo>
                <a:lnTo>
                  <a:pt x="637563" y="1870745"/>
                </a:lnTo>
                <a:close/>
              </a:path>
            </a:pathLst>
          </a:custGeom>
          <a:noFill/>
          <a:ln w="31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E719D86-28D4-05B6-DDB1-0D09C15B66C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61349" t="15665" r="19623" b="43652"/>
          <a:stretch/>
        </p:blipFill>
        <p:spPr>
          <a:xfrm>
            <a:off x="471094" y="1566862"/>
            <a:ext cx="3498210" cy="4207210"/>
          </a:xfrm>
          <a:prstGeom prst="rect">
            <a:avLst/>
          </a:prstGeom>
        </p:spPr>
      </p:pic>
      <p:pic>
        <p:nvPicPr>
          <p:cNvPr id="15" name="Graphic 14" descr="Marker with solid fill">
            <a:extLst>
              <a:ext uri="{FF2B5EF4-FFF2-40B4-BE49-F238E27FC236}">
                <a16:creationId xmlns:a16="http://schemas.microsoft.com/office/drawing/2014/main" id="{FC8DEAE0-EF48-7F24-D919-3CBAD271F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89893" y="3238500"/>
            <a:ext cx="325030" cy="32503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9FD0108-BFB2-1624-D6EB-F1C4D3C72BCC}"/>
              </a:ext>
            </a:extLst>
          </p:cNvPr>
          <p:cNvSpPr txBox="1"/>
          <p:nvPr/>
        </p:nvSpPr>
        <p:spPr>
          <a:xfrm>
            <a:off x="471094" y="5863249"/>
            <a:ext cx="28438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</a:rPr>
              <a:t>Sikkim Avalanche Location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DF74FD-3229-0F6E-276A-4070BA32A5A9}"/>
              </a:ext>
            </a:extLst>
          </p:cNvPr>
          <p:cNvSpPr txBox="1"/>
          <p:nvPr/>
        </p:nvSpPr>
        <p:spPr>
          <a:xfrm>
            <a:off x="4077050" y="5859098"/>
            <a:ext cx="764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</a:rPr>
              <a:t>Sentinel 2 Optical Imageries dated 15 Jan, 20 Jan, 25 Jan 2020 </a:t>
            </a:r>
          </a:p>
        </p:txBody>
      </p:sp>
    </p:spTree>
    <p:extLst>
      <p:ext uri="{BB962C8B-B14F-4D97-AF65-F5344CB8AC3E}">
        <p14:creationId xmlns:p14="http://schemas.microsoft.com/office/powerpoint/2010/main" val="400828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A6257-ED9C-9BBF-D74D-1D365F2D2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USING BACKSCATTER TO IDENTIFY AVALANCHE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0D4B6-5316-EB54-BEF8-DB3F94C76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Rough Surfaces give stronger returns. So avalanche debris would have stronger signals than non-avalanche sites.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FFFD13-4046-C644-D7DA-7DA5BF8C5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11B0C-4137-DD30-05C0-8EA10BC73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3</a:t>
            </a:fld>
            <a:endParaRPr lang="en-IN" dirty="0"/>
          </a:p>
        </p:txBody>
      </p:sp>
      <p:pic>
        <p:nvPicPr>
          <p:cNvPr id="6" name="Picture 2" descr="sluff avalanche">
            <a:extLst>
              <a:ext uri="{FF2B5EF4-FFF2-40B4-BE49-F238E27FC236}">
                <a16:creationId xmlns:a16="http://schemas.microsoft.com/office/drawing/2014/main" id="{76993B26-4FBE-09F0-81B5-77AEF0E26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680" y="2557018"/>
            <a:ext cx="6197136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8D8AFD0-1CD4-AC58-FF0E-C3808DCEADCA}"/>
              </a:ext>
            </a:extLst>
          </p:cNvPr>
          <p:cNvGrpSpPr/>
          <p:nvPr/>
        </p:nvGrpSpPr>
        <p:grpSpPr>
          <a:xfrm>
            <a:off x="909639" y="3128518"/>
            <a:ext cx="4504032" cy="2710307"/>
            <a:chOff x="909639" y="2557018"/>
            <a:chExt cx="4670907" cy="2922192"/>
          </a:xfrm>
        </p:grpSpPr>
        <p:pic>
          <p:nvPicPr>
            <p:cNvPr id="1026" name="Picture 2" descr="Figure 4">
              <a:extLst>
                <a:ext uri="{FF2B5EF4-FFF2-40B4-BE49-F238E27FC236}">
                  <a16:creationId xmlns:a16="http://schemas.microsoft.com/office/drawing/2014/main" id="{B06B9230-80C7-5B15-0010-092F7C1752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667"/>
            <a:stretch/>
          </p:blipFill>
          <p:spPr bwMode="auto">
            <a:xfrm>
              <a:off x="909639" y="2557019"/>
              <a:ext cx="2338386" cy="29221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Figure 4">
              <a:extLst>
                <a:ext uri="{FF2B5EF4-FFF2-40B4-BE49-F238E27FC236}">
                  <a16:creationId xmlns:a16="http://schemas.microsoft.com/office/drawing/2014/main" id="{45E2B425-734D-2387-6B56-E42454E452A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67"/>
            <a:stretch/>
          </p:blipFill>
          <p:spPr bwMode="auto">
            <a:xfrm>
              <a:off x="3242159" y="2557018"/>
              <a:ext cx="2338387" cy="29221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13387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3F3CC-CA4F-491C-E75A-C40A05BF5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SAR BACKSCATTER from avalanche debris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F4F13-94A5-EEBA-0D86-ECE78EAA2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6B81F9-38AB-07B9-689E-CEF1D861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80705C-4FC7-6B7B-0163-B8626094E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4</a:t>
            </a:fld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14F1922-4469-9F7A-BE08-EECFDC874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00656" y="1977656"/>
            <a:ext cx="3162595" cy="40544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F0CEC3-6CCE-08FF-2C9C-40271C8ECD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89257" y="1977656"/>
            <a:ext cx="3196158" cy="40544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5A49268-D094-8948-3ED0-EFB5C3783D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8746" y="1977656"/>
            <a:ext cx="2945270" cy="4054446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2FDC80-4553-193B-727F-1611C6D0FB7A}"/>
              </a:ext>
            </a:extLst>
          </p:cNvPr>
          <p:cNvSpPr/>
          <p:nvPr/>
        </p:nvSpPr>
        <p:spPr>
          <a:xfrm>
            <a:off x="1328746" y="3688775"/>
            <a:ext cx="2024051" cy="1302326"/>
          </a:xfrm>
          <a:custGeom>
            <a:avLst/>
            <a:gdLst>
              <a:gd name="connsiteX0" fmla="*/ 0 w 1428750"/>
              <a:gd name="connsiteY0" fmla="*/ 1743075 h 1743075"/>
              <a:gd name="connsiteX1" fmla="*/ 561975 w 1428750"/>
              <a:gd name="connsiteY1" fmla="*/ 1504950 h 1743075"/>
              <a:gd name="connsiteX2" fmla="*/ 990600 w 1428750"/>
              <a:gd name="connsiteY2" fmla="*/ 1162050 h 1743075"/>
              <a:gd name="connsiteX3" fmla="*/ 1323975 w 1428750"/>
              <a:gd name="connsiteY3" fmla="*/ 676275 h 1743075"/>
              <a:gd name="connsiteX4" fmla="*/ 1428750 w 1428750"/>
              <a:gd name="connsiteY4" fmla="*/ 590550 h 1743075"/>
              <a:gd name="connsiteX5" fmla="*/ 1343025 w 1428750"/>
              <a:gd name="connsiteY5" fmla="*/ 361950 h 1743075"/>
              <a:gd name="connsiteX6" fmla="*/ 1143000 w 1428750"/>
              <a:gd name="connsiteY6" fmla="*/ 104775 h 1743075"/>
              <a:gd name="connsiteX7" fmla="*/ 866775 w 1428750"/>
              <a:gd name="connsiteY7" fmla="*/ 0 h 1743075"/>
              <a:gd name="connsiteX8" fmla="*/ 762000 w 1428750"/>
              <a:gd name="connsiteY8" fmla="*/ 342900 h 1743075"/>
              <a:gd name="connsiteX0" fmla="*/ 209550 w 1638300"/>
              <a:gd name="connsiteY0" fmla="*/ 1743075 h 1743075"/>
              <a:gd name="connsiteX1" fmla="*/ 771525 w 1638300"/>
              <a:gd name="connsiteY1" fmla="*/ 1504950 h 1743075"/>
              <a:gd name="connsiteX2" fmla="*/ 1200150 w 1638300"/>
              <a:gd name="connsiteY2" fmla="*/ 1162050 h 1743075"/>
              <a:gd name="connsiteX3" fmla="*/ 1533525 w 1638300"/>
              <a:gd name="connsiteY3" fmla="*/ 676275 h 1743075"/>
              <a:gd name="connsiteX4" fmla="*/ 1638300 w 1638300"/>
              <a:gd name="connsiteY4" fmla="*/ 590550 h 1743075"/>
              <a:gd name="connsiteX5" fmla="*/ 1552575 w 1638300"/>
              <a:gd name="connsiteY5" fmla="*/ 361950 h 1743075"/>
              <a:gd name="connsiteX6" fmla="*/ 1352550 w 1638300"/>
              <a:gd name="connsiteY6" fmla="*/ 104775 h 1743075"/>
              <a:gd name="connsiteX7" fmla="*/ 1076325 w 1638300"/>
              <a:gd name="connsiteY7" fmla="*/ 0 h 1743075"/>
              <a:gd name="connsiteX8" fmla="*/ 0 w 1638300"/>
              <a:gd name="connsiteY8" fmla="*/ 866775 h 1743075"/>
              <a:gd name="connsiteX0" fmla="*/ 209550 w 1638300"/>
              <a:gd name="connsiteY0" fmla="*/ 1743075 h 1743075"/>
              <a:gd name="connsiteX1" fmla="*/ 771525 w 1638300"/>
              <a:gd name="connsiteY1" fmla="*/ 1504950 h 1743075"/>
              <a:gd name="connsiteX2" fmla="*/ 1200150 w 1638300"/>
              <a:gd name="connsiteY2" fmla="*/ 1162050 h 1743075"/>
              <a:gd name="connsiteX3" fmla="*/ 1533525 w 1638300"/>
              <a:gd name="connsiteY3" fmla="*/ 676275 h 1743075"/>
              <a:gd name="connsiteX4" fmla="*/ 1638300 w 1638300"/>
              <a:gd name="connsiteY4" fmla="*/ 590550 h 1743075"/>
              <a:gd name="connsiteX5" fmla="*/ 1552575 w 1638300"/>
              <a:gd name="connsiteY5" fmla="*/ 361950 h 1743075"/>
              <a:gd name="connsiteX6" fmla="*/ 1352550 w 1638300"/>
              <a:gd name="connsiteY6" fmla="*/ 104775 h 1743075"/>
              <a:gd name="connsiteX7" fmla="*/ 1076325 w 1638300"/>
              <a:gd name="connsiteY7" fmla="*/ 0 h 1743075"/>
              <a:gd name="connsiteX8" fmla="*/ 504825 w 1638300"/>
              <a:gd name="connsiteY8" fmla="*/ 454601 h 1743075"/>
              <a:gd name="connsiteX9" fmla="*/ 0 w 1638300"/>
              <a:gd name="connsiteY9" fmla="*/ 866775 h 1743075"/>
              <a:gd name="connsiteX0" fmla="*/ 209550 w 1638300"/>
              <a:gd name="connsiteY0" fmla="*/ 1743075 h 1743075"/>
              <a:gd name="connsiteX1" fmla="*/ 771525 w 1638300"/>
              <a:gd name="connsiteY1" fmla="*/ 1504950 h 1743075"/>
              <a:gd name="connsiteX2" fmla="*/ 1200150 w 1638300"/>
              <a:gd name="connsiteY2" fmla="*/ 1162050 h 1743075"/>
              <a:gd name="connsiteX3" fmla="*/ 1533525 w 1638300"/>
              <a:gd name="connsiteY3" fmla="*/ 676275 h 1743075"/>
              <a:gd name="connsiteX4" fmla="*/ 1638300 w 1638300"/>
              <a:gd name="connsiteY4" fmla="*/ 590550 h 1743075"/>
              <a:gd name="connsiteX5" fmla="*/ 1552575 w 1638300"/>
              <a:gd name="connsiteY5" fmla="*/ 361950 h 1743075"/>
              <a:gd name="connsiteX6" fmla="*/ 1352550 w 1638300"/>
              <a:gd name="connsiteY6" fmla="*/ 104775 h 1743075"/>
              <a:gd name="connsiteX7" fmla="*/ 1076325 w 1638300"/>
              <a:gd name="connsiteY7" fmla="*/ 0 h 1743075"/>
              <a:gd name="connsiteX8" fmla="*/ 504825 w 1638300"/>
              <a:gd name="connsiteY8" fmla="*/ 454601 h 1743075"/>
              <a:gd name="connsiteX9" fmla="*/ 0 w 1638300"/>
              <a:gd name="connsiteY9" fmla="*/ 866775 h 1743075"/>
              <a:gd name="connsiteX0" fmla="*/ 0 w 1809750"/>
              <a:gd name="connsiteY0" fmla="*/ 1466850 h 1504950"/>
              <a:gd name="connsiteX1" fmla="*/ 942975 w 1809750"/>
              <a:gd name="connsiteY1" fmla="*/ 1504950 h 1504950"/>
              <a:gd name="connsiteX2" fmla="*/ 1371600 w 1809750"/>
              <a:gd name="connsiteY2" fmla="*/ 1162050 h 1504950"/>
              <a:gd name="connsiteX3" fmla="*/ 1704975 w 1809750"/>
              <a:gd name="connsiteY3" fmla="*/ 676275 h 1504950"/>
              <a:gd name="connsiteX4" fmla="*/ 1809750 w 1809750"/>
              <a:gd name="connsiteY4" fmla="*/ 590550 h 1504950"/>
              <a:gd name="connsiteX5" fmla="*/ 1724025 w 1809750"/>
              <a:gd name="connsiteY5" fmla="*/ 361950 h 1504950"/>
              <a:gd name="connsiteX6" fmla="*/ 1524000 w 1809750"/>
              <a:gd name="connsiteY6" fmla="*/ 104775 h 1504950"/>
              <a:gd name="connsiteX7" fmla="*/ 1247775 w 1809750"/>
              <a:gd name="connsiteY7" fmla="*/ 0 h 1504950"/>
              <a:gd name="connsiteX8" fmla="*/ 676275 w 1809750"/>
              <a:gd name="connsiteY8" fmla="*/ 454601 h 1504950"/>
              <a:gd name="connsiteX9" fmla="*/ 171450 w 1809750"/>
              <a:gd name="connsiteY9" fmla="*/ 866775 h 1504950"/>
              <a:gd name="connsiteX0" fmla="*/ 0 w 1809750"/>
              <a:gd name="connsiteY0" fmla="*/ 1466850 h 1504950"/>
              <a:gd name="connsiteX1" fmla="*/ 457200 w 1809750"/>
              <a:gd name="connsiteY1" fmla="*/ 1483301 h 1504950"/>
              <a:gd name="connsiteX2" fmla="*/ 942975 w 1809750"/>
              <a:gd name="connsiteY2" fmla="*/ 1504950 h 1504950"/>
              <a:gd name="connsiteX3" fmla="*/ 1371600 w 1809750"/>
              <a:gd name="connsiteY3" fmla="*/ 1162050 h 1504950"/>
              <a:gd name="connsiteX4" fmla="*/ 1704975 w 1809750"/>
              <a:gd name="connsiteY4" fmla="*/ 676275 h 1504950"/>
              <a:gd name="connsiteX5" fmla="*/ 1809750 w 1809750"/>
              <a:gd name="connsiteY5" fmla="*/ 590550 h 1504950"/>
              <a:gd name="connsiteX6" fmla="*/ 1724025 w 1809750"/>
              <a:gd name="connsiteY6" fmla="*/ 361950 h 1504950"/>
              <a:gd name="connsiteX7" fmla="*/ 1524000 w 1809750"/>
              <a:gd name="connsiteY7" fmla="*/ 104775 h 1504950"/>
              <a:gd name="connsiteX8" fmla="*/ 1247775 w 1809750"/>
              <a:gd name="connsiteY8" fmla="*/ 0 h 1504950"/>
              <a:gd name="connsiteX9" fmla="*/ 676275 w 1809750"/>
              <a:gd name="connsiteY9" fmla="*/ 454601 h 1504950"/>
              <a:gd name="connsiteX10" fmla="*/ 171450 w 1809750"/>
              <a:gd name="connsiteY10" fmla="*/ 866775 h 1504950"/>
              <a:gd name="connsiteX0" fmla="*/ 0 w 1809750"/>
              <a:gd name="connsiteY0" fmla="*/ 1466850 h 1702376"/>
              <a:gd name="connsiteX1" fmla="*/ 571500 w 1809750"/>
              <a:gd name="connsiteY1" fmla="*/ 1702376 h 1702376"/>
              <a:gd name="connsiteX2" fmla="*/ 942975 w 1809750"/>
              <a:gd name="connsiteY2" fmla="*/ 1504950 h 1702376"/>
              <a:gd name="connsiteX3" fmla="*/ 1371600 w 1809750"/>
              <a:gd name="connsiteY3" fmla="*/ 1162050 h 1702376"/>
              <a:gd name="connsiteX4" fmla="*/ 1704975 w 1809750"/>
              <a:gd name="connsiteY4" fmla="*/ 676275 h 1702376"/>
              <a:gd name="connsiteX5" fmla="*/ 1809750 w 1809750"/>
              <a:gd name="connsiteY5" fmla="*/ 590550 h 1702376"/>
              <a:gd name="connsiteX6" fmla="*/ 1724025 w 1809750"/>
              <a:gd name="connsiteY6" fmla="*/ 361950 h 1702376"/>
              <a:gd name="connsiteX7" fmla="*/ 1524000 w 1809750"/>
              <a:gd name="connsiteY7" fmla="*/ 104775 h 1702376"/>
              <a:gd name="connsiteX8" fmla="*/ 1247775 w 1809750"/>
              <a:gd name="connsiteY8" fmla="*/ 0 h 1702376"/>
              <a:gd name="connsiteX9" fmla="*/ 676275 w 1809750"/>
              <a:gd name="connsiteY9" fmla="*/ 454601 h 1702376"/>
              <a:gd name="connsiteX10" fmla="*/ 171450 w 1809750"/>
              <a:gd name="connsiteY10" fmla="*/ 866775 h 1702376"/>
              <a:gd name="connsiteX0" fmla="*/ 28575 w 1838325"/>
              <a:gd name="connsiteY0" fmla="*/ 1466850 h 1702376"/>
              <a:gd name="connsiteX1" fmla="*/ 600075 w 1838325"/>
              <a:gd name="connsiteY1" fmla="*/ 1702376 h 1702376"/>
              <a:gd name="connsiteX2" fmla="*/ 971550 w 1838325"/>
              <a:gd name="connsiteY2" fmla="*/ 1504950 h 1702376"/>
              <a:gd name="connsiteX3" fmla="*/ 1400175 w 1838325"/>
              <a:gd name="connsiteY3" fmla="*/ 1162050 h 1702376"/>
              <a:gd name="connsiteX4" fmla="*/ 1733550 w 1838325"/>
              <a:gd name="connsiteY4" fmla="*/ 676275 h 1702376"/>
              <a:gd name="connsiteX5" fmla="*/ 1838325 w 1838325"/>
              <a:gd name="connsiteY5" fmla="*/ 590550 h 1702376"/>
              <a:gd name="connsiteX6" fmla="*/ 1752600 w 1838325"/>
              <a:gd name="connsiteY6" fmla="*/ 361950 h 1702376"/>
              <a:gd name="connsiteX7" fmla="*/ 1552575 w 1838325"/>
              <a:gd name="connsiteY7" fmla="*/ 104775 h 1702376"/>
              <a:gd name="connsiteX8" fmla="*/ 1276350 w 1838325"/>
              <a:gd name="connsiteY8" fmla="*/ 0 h 1702376"/>
              <a:gd name="connsiteX9" fmla="*/ 704850 w 1838325"/>
              <a:gd name="connsiteY9" fmla="*/ 454601 h 1702376"/>
              <a:gd name="connsiteX10" fmla="*/ 0 w 1838325"/>
              <a:gd name="connsiteY10" fmla="*/ 1504950 h 1702376"/>
              <a:gd name="connsiteX0" fmla="*/ 28575 w 1838325"/>
              <a:gd name="connsiteY0" fmla="*/ 1466850 h 1702376"/>
              <a:gd name="connsiteX1" fmla="*/ 600075 w 1838325"/>
              <a:gd name="connsiteY1" fmla="*/ 1702376 h 1702376"/>
              <a:gd name="connsiteX2" fmla="*/ 971550 w 1838325"/>
              <a:gd name="connsiteY2" fmla="*/ 1504950 h 1702376"/>
              <a:gd name="connsiteX3" fmla="*/ 1400175 w 1838325"/>
              <a:gd name="connsiteY3" fmla="*/ 1162050 h 1702376"/>
              <a:gd name="connsiteX4" fmla="*/ 1733550 w 1838325"/>
              <a:gd name="connsiteY4" fmla="*/ 676275 h 1702376"/>
              <a:gd name="connsiteX5" fmla="*/ 1838325 w 1838325"/>
              <a:gd name="connsiteY5" fmla="*/ 590550 h 1702376"/>
              <a:gd name="connsiteX6" fmla="*/ 1752600 w 1838325"/>
              <a:gd name="connsiteY6" fmla="*/ 361950 h 1702376"/>
              <a:gd name="connsiteX7" fmla="*/ 1552575 w 1838325"/>
              <a:gd name="connsiteY7" fmla="*/ 104775 h 1702376"/>
              <a:gd name="connsiteX8" fmla="*/ 1276350 w 1838325"/>
              <a:gd name="connsiteY8" fmla="*/ 0 h 1702376"/>
              <a:gd name="connsiteX9" fmla="*/ 704850 w 1838325"/>
              <a:gd name="connsiteY9" fmla="*/ 454601 h 1702376"/>
              <a:gd name="connsiteX10" fmla="*/ 295276 w 1838325"/>
              <a:gd name="connsiteY10" fmla="*/ 1045151 h 1702376"/>
              <a:gd name="connsiteX11" fmla="*/ 0 w 1838325"/>
              <a:gd name="connsiteY11" fmla="*/ 1504950 h 1702376"/>
              <a:gd name="connsiteX0" fmla="*/ 28575 w 1838325"/>
              <a:gd name="connsiteY0" fmla="*/ 1466850 h 1702376"/>
              <a:gd name="connsiteX1" fmla="*/ 600075 w 1838325"/>
              <a:gd name="connsiteY1" fmla="*/ 1702376 h 1702376"/>
              <a:gd name="connsiteX2" fmla="*/ 971550 w 1838325"/>
              <a:gd name="connsiteY2" fmla="*/ 1504950 h 1702376"/>
              <a:gd name="connsiteX3" fmla="*/ 1400175 w 1838325"/>
              <a:gd name="connsiteY3" fmla="*/ 1162050 h 1702376"/>
              <a:gd name="connsiteX4" fmla="*/ 1733550 w 1838325"/>
              <a:gd name="connsiteY4" fmla="*/ 676275 h 1702376"/>
              <a:gd name="connsiteX5" fmla="*/ 1838325 w 1838325"/>
              <a:gd name="connsiteY5" fmla="*/ 590550 h 1702376"/>
              <a:gd name="connsiteX6" fmla="*/ 1752600 w 1838325"/>
              <a:gd name="connsiteY6" fmla="*/ 361950 h 1702376"/>
              <a:gd name="connsiteX7" fmla="*/ 1552575 w 1838325"/>
              <a:gd name="connsiteY7" fmla="*/ 104775 h 1702376"/>
              <a:gd name="connsiteX8" fmla="*/ 1276350 w 1838325"/>
              <a:gd name="connsiteY8" fmla="*/ 0 h 1702376"/>
              <a:gd name="connsiteX9" fmla="*/ 704850 w 1838325"/>
              <a:gd name="connsiteY9" fmla="*/ 454601 h 1702376"/>
              <a:gd name="connsiteX10" fmla="*/ 133351 w 1838325"/>
              <a:gd name="connsiteY10" fmla="*/ 959426 h 1702376"/>
              <a:gd name="connsiteX11" fmla="*/ 0 w 1838325"/>
              <a:gd name="connsiteY11" fmla="*/ 1504950 h 1702376"/>
              <a:gd name="connsiteX0" fmla="*/ 28575 w 1838325"/>
              <a:gd name="connsiteY0" fmla="*/ 1466850 h 1702376"/>
              <a:gd name="connsiteX1" fmla="*/ 600075 w 1838325"/>
              <a:gd name="connsiteY1" fmla="*/ 1702376 h 1702376"/>
              <a:gd name="connsiteX2" fmla="*/ 971550 w 1838325"/>
              <a:gd name="connsiteY2" fmla="*/ 1504950 h 1702376"/>
              <a:gd name="connsiteX3" fmla="*/ 1400175 w 1838325"/>
              <a:gd name="connsiteY3" fmla="*/ 1162050 h 1702376"/>
              <a:gd name="connsiteX4" fmla="*/ 1733550 w 1838325"/>
              <a:gd name="connsiteY4" fmla="*/ 676275 h 1702376"/>
              <a:gd name="connsiteX5" fmla="*/ 1838325 w 1838325"/>
              <a:gd name="connsiteY5" fmla="*/ 590550 h 1702376"/>
              <a:gd name="connsiteX6" fmla="*/ 1752600 w 1838325"/>
              <a:gd name="connsiteY6" fmla="*/ 361950 h 1702376"/>
              <a:gd name="connsiteX7" fmla="*/ 1552575 w 1838325"/>
              <a:gd name="connsiteY7" fmla="*/ 104775 h 1702376"/>
              <a:gd name="connsiteX8" fmla="*/ 1276350 w 1838325"/>
              <a:gd name="connsiteY8" fmla="*/ 0 h 1702376"/>
              <a:gd name="connsiteX9" fmla="*/ 704850 w 1838325"/>
              <a:gd name="connsiteY9" fmla="*/ 454601 h 1702376"/>
              <a:gd name="connsiteX10" fmla="*/ 133351 w 1838325"/>
              <a:gd name="connsiteY10" fmla="*/ 959426 h 1702376"/>
              <a:gd name="connsiteX11" fmla="*/ 0 w 1838325"/>
              <a:gd name="connsiteY11" fmla="*/ 1504950 h 1702376"/>
              <a:gd name="connsiteX0" fmla="*/ 28575 w 1838325"/>
              <a:gd name="connsiteY0" fmla="*/ 1466850 h 1702376"/>
              <a:gd name="connsiteX1" fmla="*/ 600075 w 1838325"/>
              <a:gd name="connsiteY1" fmla="*/ 1702376 h 1702376"/>
              <a:gd name="connsiteX2" fmla="*/ 971550 w 1838325"/>
              <a:gd name="connsiteY2" fmla="*/ 1504950 h 1702376"/>
              <a:gd name="connsiteX3" fmla="*/ 1400175 w 1838325"/>
              <a:gd name="connsiteY3" fmla="*/ 1162050 h 1702376"/>
              <a:gd name="connsiteX4" fmla="*/ 1733550 w 1838325"/>
              <a:gd name="connsiteY4" fmla="*/ 676275 h 1702376"/>
              <a:gd name="connsiteX5" fmla="*/ 1838325 w 1838325"/>
              <a:gd name="connsiteY5" fmla="*/ 590550 h 1702376"/>
              <a:gd name="connsiteX6" fmla="*/ 1752600 w 1838325"/>
              <a:gd name="connsiteY6" fmla="*/ 361950 h 1702376"/>
              <a:gd name="connsiteX7" fmla="*/ 1552575 w 1838325"/>
              <a:gd name="connsiteY7" fmla="*/ 104775 h 1702376"/>
              <a:gd name="connsiteX8" fmla="*/ 1276350 w 1838325"/>
              <a:gd name="connsiteY8" fmla="*/ 0 h 1702376"/>
              <a:gd name="connsiteX9" fmla="*/ 885825 w 1838325"/>
              <a:gd name="connsiteY9" fmla="*/ 521276 h 1702376"/>
              <a:gd name="connsiteX10" fmla="*/ 133351 w 1838325"/>
              <a:gd name="connsiteY10" fmla="*/ 959426 h 1702376"/>
              <a:gd name="connsiteX11" fmla="*/ 0 w 1838325"/>
              <a:gd name="connsiteY11" fmla="*/ 1504950 h 1702376"/>
              <a:gd name="connsiteX0" fmla="*/ 28575 w 1838325"/>
              <a:gd name="connsiteY0" fmla="*/ 1466850 h 1702376"/>
              <a:gd name="connsiteX1" fmla="*/ 600075 w 1838325"/>
              <a:gd name="connsiteY1" fmla="*/ 1702376 h 1702376"/>
              <a:gd name="connsiteX2" fmla="*/ 971550 w 1838325"/>
              <a:gd name="connsiteY2" fmla="*/ 1504950 h 1702376"/>
              <a:gd name="connsiteX3" fmla="*/ 1400175 w 1838325"/>
              <a:gd name="connsiteY3" fmla="*/ 1162050 h 1702376"/>
              <a:gd name="connsiteX4" fmla="*/ 1590675 w 1838325"/>
              <a:gd name="connsiteY4" fmla="*/ 876300 h 1702376"/>
              <a:gd name="connsiteX5" fmla="*/ 1838325 w 1838325"/>
              <a:gd name="connsiteY5" fmla="*/ 590550 h 1702376"/>
              <a:gd name="connsiteX6" fmla="*/ 1752600 w 1838325"/>
              <a:gd name="connsiteY6" fmla="*/ 361950 h 1702376"/>
              <a:gd name="connsiteX7" fmla="*/ 1552575 w 1838325"/>
              <a:gd name="connsiteY7" fmla="*/ 104775 h 1702376"/>
              <a:gd name="connsiteX8" fmla="*/ 1276350 w 1838325"/>
              <a:gd name="connsiteY8" fmla="*/ 0 h 1702376"/>
              <a:gd name="connsiteX9" fmla="*/ 885825 w 1838325"/>
              <a:gd name="connsiteY9" fmla="*/ 521276 h 1702376"/>
              <a:gd name="connsiteX10" fmla="*/ 133351 w 1838325"/>
              <a:gd name="connsiteY10" fmla="*/ 959426 h 1702376"/>
              <a:gd name="connsiteX11" fmla="*/ 0 w 1838325"/>
              <a:gd name="connsiteY11" fmla="*/ 1504950 h 1702376"/>
              <a:gd name="connsiteX0" fmla="*/ 28575 w 1838325"/>
              <a:gd name="connsiteY0" fmla="*/ 1466850 h 1702376"/>
              <a:gd name="connsiteX1" fmla="*/ 600075 w 1838325"/>
              <a:gd name="connsiteY1" fmla="*/ 1702376 h 1702376"/>
              <a:gd name="connsiteX2" fmla="*/ 971550 w 1838325"/>
              <a:gd name="connsiteY2" fmla="*/ 1504950 h 1702376"/>
              <a:gd name="connsiteX3" fmla="*/ 1400175 w 1838325"/>
              <a:gd name="connsiteY3" fmla="*/ 1162050 h 1702376"/>
              <a:gd name="connsiteX4" fmla="*/ 1590675 w 1838325"/>
              <a:gd name="connsiteY4" fmla="*/ 876300 h 1702376"/>
              <a:gd name="connsiteX5" fmla="*/ 1838325 w 1838325"/>
              <a:gd name="connsiteY5" fmla="*/ 590550 h 1702376"/>
              <a:gd name="connsiteX6" fmla="*/ 1752600 w 1838325"/>
              <a:gd name="connsiteY6" fmla="*/ 361950 h 1702376"/>
              <a:gd name="connsiteX7" fmla="*/ 1552575 w 1838325"/>
              <a:gd name="connsiteY7" fmla="*/ 104775 h 1702376"/>
              <a:gd name="connsiteX8" fmla="*/ 1276350 w 1838325"/>
              <a:gd name="connsiteY8" fmla="*/ 0 h 1702376"/>
              <a:gd name="connsiteX9" fmla="*/ 885825 w 1838325"/>
              <a:gd name="connsiteY9" fmla="*/ 521276 h 1702376"/>
              <a:gd name="connsiteX10" fmla="*/ 190501 w 1838325"/>
              <a:gd name="connsiteY10" fmla="*/ 1054676 h 1702376"/>
              <a:gd name="connsiteX11" fmla="*/ 0 w 1838325"/>
              <a:gd name="connsiteY11" fmla="*/ 1504950 h 1702376"/>
              <a:gd name="connsiteX0" fmla="*/ 28575 w 1838325"/>
              <a:gd name="connsiteY0" fmla="*/ 1466850 h 1607126"/>
              <a:gd name="connsiteX1" fmla="*/ 514350 w 1838325"/>
              <a:gd name="connsiteY1" fmla="*/ 1607126 h 1607126"/>
              <a:gd name="connsiteX2" fmla="*/ 971550 w 1838325"/>
              <a:gd name="connsiteY2" fmla="*/ 1504950 h 1607126"/>
              <a:gd name="connsiteX3" fmla="*/ 1400175 w 1838325"/>
              <a:gd name="connsiteY3" fmla="*/ 1162050 h 1607126"/>
              <a:gd name="connsiteX4" fmla="*/ 1590675 w 1838325"/>
              <a:gd name="connsiteY4" fmla="*/ 876300 h 1607126"/>
              <a:gd name="connsiteX5" fmla="*/ 1838325 w 1838325"/>
              <a:gd name="connsiteY5" fmla="*/ 590550 h 1607126"/>
              <a:gd name="connsiteX6" fmla="*/ 1752600 w 1838325"/>
              <a:gd name="connsiteY6" fmla="*/ 361950 h 1607126"/>
              <a:gd name="connsiteX7" fmla="*/ 1552575 w 1838325"/>
              <a:gd name="connsiteY7" fmla="*/ 104775 h 1607126"/>
              <a:gd name="connsiteX8" fmla="*/ 1276350 w 1838325"/>
              <a:gd name="connsiteY8" fmla="*/ 0 h 1607126"/>
              <a:gd name="connsiteX9" fmla="*/ 885825 w 1838325"/>
              <a:gd name="connsiteY9" fmla="*/ 521276 h 1607126"/>
              <a:gd name="connsiteX10" fmla="*/ 190501 w 1838325"/>
              <a:gd name="connsiteY10" fmla="*/ 1054676 h 1607126"/>
              <a:gd name="connsiteX11" fmla="*/ 0 w 1838325"/>
              <a:gd name="connsiteY11" fmla="*/ 1504950 h 1607126"/>
              <a:gd name="connsiteX0" fmla="*/ 28575 w 1838325"/>
              <a:gd name="connsiteY0" fmla="*/ 1466850 h 1607126"/>
              <a:gd name="connsiteX1" fmla="*/ 514350 w 1838325"/>
              <a:gd name="connsiteY1" fmla="*/ 1607126 h 1607126"/>
              <a:gd name="connsiteX2" fmla="*/ 952500 w 1838325"/>
              <a:gd name="connsiteY2" fmla="*/ 1438275 h 1607126"/>
              <a:gd name="connsiteX3" fmla="*/ 1400175 w 1838325"/>
              <a:gd name="connsiteY3" fmla="*/ 1162050 h 1607126"/>
              <a:gd name="connsiteX4" fmla="*/ 1590675 w 1838325"/>
              <a:gd name="connsiteY4" fmla="*/ 876300 h 1607126"/>
              <a:gd name="connsiteX5" fmla="*/ 1838325 w 1838325"/>
              <a:gd name="connsiteY5" fmla="*/ 590550 h 1607126"/>
              <a:gd name="connsiteX6" fmla="*/ 1752600 w 1838325"/>
              <a:gd name="connsiteY6" fmla="*/ 361950 h 1607126"/>
              <a:gd name="connsiteX7" fmla="*/ 1552575 w 1838325"/>
              <a:gd name="connsiteY7" fmla="*/ 104775 h 1607126"/>
              <a:gd name="connsiteX8" fmla="*/ 1276350 w 1838325"/>
              <a:gd name="connsiteY8" fmla="*/ 0 h 1607126"/>
              <a:gd name="connsiteX9" fmla="*/ 885825 w 1838325"/>
              <a:gd name="connsiteY9" fmla="*/ 521276 h 1607126"/>
              <a:gd name="connsiteX10" fmla="*/ 190501 w 1838325"/>
              <a:gd name="connsiteY10" fmla="*/ 1054676 h 1607126"/>
              <a:gd name="connsiteX11" fmla="*/ 0 w 1838325"/>
              <a:gd name="connsiteY11" fmla="*/ 1504950 h 1607126"/>
              <a:gd name="connsiteX0" fmla="*/ 71426 w 1881176"/>
              <a:gd name="connsiteY0" fmla="*/ 1466850 h 1607126"/>
              <a:gd name="connsiteX1" fmla="*/ 557201 w 1881176"/>
              <a:gd name="connsiteY1" fmla="*/ 1607126 h 1607126"/>
              <a:gd name="connsiteX2" fmla="*/ 995351 w 1881176"/>
              <a:gd name="connsiteY2" fmla="*/ 1438275 h 1607126"/>
              <a:gd name="connsiteX3" fmla="*/ 1443026 w 1881176"/>
              <a:gd name="connsiteY3" fmla="*/ 1162050 h 1607126"/>
              <a:gd name="connsiteX4" fmla="*/ 1633526 w 1881176"/>
              <a:gd name="connsiteY4" fmla="*/ 876300 h 1607126"/>
              <a:gd name="connsiteX5" fmla="*/ 1881176 w 1881176"/>
              <a:gd name="connsiteY5" fmla="*/ 590550 h 1607126"/>
              <a:gd name="connsiteX6" fmla="*/ 1795451 w 1881176"/>
              <a:gd name="connsiteY6" fmla="*/ 361950 h 1607126"/>
              <a:gd name="connsiteX7" fmla="*/ 1595426 w 1881176"/>
              <a:gd name="connsiteY7" fmla="*/ 104775 h 1607126"/>
              <a:gd name="connsiteX8" fmla="*/ 1319201 w 1881176"/>
              <a:gd name="connsiteY8" fmla="*/ 0 h 1607126"/>
              <a:gd name="connsiteX9" fmla="*/ 928676 w 1881176"/>
              <a:gd name="connsiteY9" fmla="*/ 521276 h 1607126"/>
              <a:gd name="connsiteX10" fmla="*/ 42852 w 1881176"/>
              <a:gd name="connsiteY10" fmla="*/ 1121351 h 1607126"/>
              <a:gd name="connsiteX11" fmla="*/ 42851 w 1881176"/>
              <a:gd name="connsiteY11" fmla="*/ 1504950 h 1607126"/>
              <a:gd name="connsiteX0" fmla="*/ 71426 w 1881176"/>
              <a:gd name="connsiteY0" fmla="*/ 1466850 h 1530926"/>
              <a:gd name="connsiteX1" fmla="*/ 557201 w 1881176"/>
              <a:gd name="connsiteY1" fmla="*/ 1530926 h 1530926"/>
              <a:gd name="connsiteX2" fmla="*/ 995351 w 1881176"/>
              <a:gd name="connsiteY2" fmla="*/ 1438275 h 1530926"/>
              <a:gd name="connsiteX3" fmla="*/ 1443026 w 1881176"/>
              <a:gd name="connsiteY3" fmla="*/ 1162050 h 1530926"/>
              <a:gd name="connsiteX4" fmla="*/ 1633526 w 1881176"/>
              <a:gd name="connsiteY4" fmla="*/ 876300 h 1530926"/>
              <a:gd name="connsiteX5" fmla="*/ 1881176 w 1881176"/>
              <a:gd name="connsiteY5" fmla="*/ 590550 h 1530926"/>
              <a:gd name="connsiteX6" fmla="*/ 1795451 w 1881176"/>
              <a:gd name="connsiteY6" fmla="*/ 361950 h 1530926"/>
              <a:gd name="connsiteX7" fmla="*/ 1595426 w 1881176"/>
              <a:gd name="connsiteY7" fmla="*/ 104775 h 1530926"/>
              <a:gd name="connsiteX8" fmla="*/ 1319201 w 1881176"/>
              <a:gd name="connsiteY8" fmla="*/ 0 h 1530926"/>
              <a:gd name="connsiteX9" fmla="*/ 928676 w 1881176"/>
              <a:gd name="connsiteY9" fmla="*/ 521276 h 1530926"/>
              <a:gd name="connsiteX10" fmla="*/ 42852 w 1881176"/>
              <a:gd name="connsiteY10" fmla="*/ 1121351 h 1530926"/>
              <a:gd name="connsiteX11" fmla="*/ 42851 w 1881176"/>
              <a:gd name="connsiteY11" fmla="*/ 1504950 h 1530926"/>
              <a:gd name="connsiteX0" fmla="*/ 71426 w 1881176"/>
              <a:gd name="connsiteY0" fmla="*/ 1457325 h 1521401"/>
              <a:gd name="connsiteX1" fmla="*/ 557201 w 1881176"/>
              <a:gd name="connsiteY1" fmla="*/ 1521401 h 1521401"/>
              <a:gd name="connsiteX2" fmla="*/ 995351 w 1881176"/>
              <a:gd name="connsiteY2" fmla="*/ 1428750 h 1521401"/>
              <a:gd name="connsiteX3" fmla="*/ 1443026 w 1881176"/>
              <a:gd name="connsiteY3" fmla="*/ 1152525 h 1521401"/>
              <a:gd name="connsiteX4" fmla="*/ 1633526 w 1881176"/>
              <a:gd name="connsiteY4" fmla="*/ 866775 h 1521401"/>
              <a:gd name="connsiteX5" fmla="*/ 1881176 w 1881176"/>
              <a:gd name="connsiteY5" fmla="*/ 581025 h 1521401"/>
              <a:gd name="connsiteX6" fmla="*/ 1795451 w 1881176"/>
              <a:gd name="connsiteY6" fmla="*/ 352425 h 1521401"/>
              <a:gd name="connsiteX7" fmla="*/ 1595426 w 1881176"/>
              <a:gd name="connsiteY7" fmla="*/ 95250 h 1521401"/>
              <a:gd name="connsiteX8" fmla="*/ 1452551 w 1881176"/>
              <a:gd name="connsiteY8" fmla="*/ 0 h 1521401"/>
              <a:gd name="connsiteX9" fmla="*/ 928676 w 1881176"/>
              <a:gd name="connsiteY9" fmla="*/ 511751 h 1521401"/>
              <a:gd name="connsiteX10" fmla="*/ 42852 w 1881176"/>
              <a:gd name="connsiteY10" fmla="*/ 1111826 h 1521401"/>
              <a:gd name="connsiteX11" fmla="*/ 42851 w 1881176"/>
              <a:gd name="connsiteY11" fmla="*/ 1495425 h 1521401"/>
              <a:gd name="connsiteX0" fmla="*/ 71426 w 1881176"/>
              <a:gd name="connsiteY0" fmla="*/ 1457325 h 1521401"/>
              <a:gd name="connsiteX1" fmla="*/ 557201 w 1881176"/>
              <a:gd name="connsiteY1" fmla="*/ 1521401 h 1521401"/>
              <a:gd name="connsiteX2" fmla="*/ 995351 w 1881176"/>
              <a:gd name="connsiteY2" fmla="*/ 1428750 h 1521401"/>
              <a:gd name="connsiteX3" fmla="*/ 1443026 w 1881176"/>
              <a:gd name="connsiteY3" fmla="*/ 1152525 h 1521401"/>
              <a:gd name="connsiteX4" fmla="*/ 1633526 w 1881176"/>
              <a:gd name="connsiteY4" fmla="*/ 866775 h 1521401"/>
              <a:gd name="connsiteX5" fmla="*/ 1881176 w 1881176"/>
              <a:gd name="connsiteY5" fmla="*/ 581025 h 1521401"/>
              <a:gd name="connsiteX6" fmla="*/ 1795451 w 1881176"/>
              <a:gd name="connsiteY6" fmla="*/ 352425 h 1521401"/>
              <a:gd name="connsiteX7" fmla="*/ 1662101 w 1881176"/>
              <a:gd name="connsiteY7" fmla="*/ 161925 h 1521401"/>
              <a:gd name="connsiteX8" fmla="*/ 1452551 w 1881176"/>
              <a:gd name="connsiteY8" fmla="*/ 0 h 1521401"/>
              <a:gd name="connsiteX9" fmla="*/ 928676 w 1881176"/>
              <a:gd name="connsiteY9" fmla="*/ 511751 h 1521401"/>
              <a:gd name="connsiteX10" fmla="*/ 42852 w 1881176"/>
              <a:gd name="connsiteY10" fmla="*/ 1111826 h 1521401"/>
              <a:gd name="connsiteX11" fmla="*/ 42851 w 1881176"/>
              <a:gd name="connsiteY11" fmla="*/ 1495425 h 1521401"/>
              <a:gd name="connsiteX0" fmla="*/ 71426 w 1881176"/>
              <a:gd name="connsiteY0" fmla="*/ 1457325 h 1521401"/>
              <a:gd name="connsiteX1" fmla="*/ 557201 w 1881176"/>
              <a:gd name="connsiteY1" fmla="*/ 1521401 h 1521401"/>
              <a:gd name="connsiteX2" fmla="*/ 995351 w 1881176"/>
              <a:gd name="connsiteY2" fmla="*/ 1428750 h 1521401"/>
              <a:gd name="connsiteX3" fmla="*/ 1423976 w 1881176"/>
              <a:gd name="connsiteY3" fmla="*/ 1095375 h 1521401"/>
              <a:gd name="connsiteX4" fmla="*/ 1633526 w 1881176"/>
              <a:gd name="connsiteY4" fmla="*/ 866775 h 1521401"/>
              <a:gd name="connsiteX5" fmla="*/ 1881176 w 1881176"/>
              <a:gd name="connsiteY5" fmla="*/ 581025 h 1521401"/>
              <a:gd name="connsiteX6" fmla="*/ 1795451 w 1881176"/>
              <a:gd name="connsiteY6" fmla="*/ 352425 h 1521401"/>
              <a:gd name="connsiteX7" fmla="*/ 1662101 w 1881176"/>
              <a:gd name="connsiteY7" fmla="*/ 161925 h 1521401"/>
              <a:gd name="connsiteX8" fmla="*/ 1452551 w 1881176"/>
              <a:gd name="connsiteY8" fmla="*/ 0 h 1521401"/>
              <a:gd name="connsiteX9" fmla="*/ 928676 w 1881176"/>
              <a:gd name="connsiteY9" fmla="*/ 511751 h 1521401"/>
              <a:gd name="connsiteX10" fmla="*/ 42852 w 1881176"/>
              <a:gd name="connsiteY10" fmla="*/ 1111826 h 1521401"/>
              <a:gd name="connsiteX11" fmla="*/ 42851 w 1881176"/>
              <a:gd name="connsiteY11" fmla="*/ 1495425 h 1521401"/>
              <a:gd name="connsiteX0" fmla="*/ 71426 w 1881176"/>
              <a:gd name="connsiteY0" fmla="*/ 1457325 h 1521401"/>
              <a:gd name="connsiteX1" fmla="*/ 557201 w 1881176"/>
              <a:gd name="connsiteY1" fmla="*/ 1521401 h 1521401"/>
              <a:gd name="connsiteX2" fmla="*/ 995351 w 1881176"/>
              <a:gd name="connsiteY2" fmla="*/ 1428750 h 1521401"/>
              <a:gd name="connsiteX3" fmla="*/ 1423976 w 1881176"/>
              <a:gd name="connsiteY3" fmla="*/ 1095375 h 1521401"/>
              <a:gd name="connsiteX4" fmla="*/ 1633526 w 1881176"/>
              <a:gd name="connsiteY4" fmla="*/ 866775 h 1521401"/>
              <a:gd name="connsiteX5" fmla="*/ 1881176 w 1881176"/>
              <a:gd name="connsiteY5" fmla="*/ 581025 h 1521401"/>
              <a:gd name="connsiteX6" fmla="*/ 1795451 w 1881176"/>
              <a:gd name="connsiteY6" fmla="*/ 352425 h 1521401"/>
              <a:gd name="connsiteX7" fmla="*/ 1662101 w 1881176"/>
              <a:gd name="connsiteY7" fmla="*/ 161925 h 1521401"/>
              <a:gd name="connsiteX8" fmla="*/ 1452551 w 1881176"/>
              <a:gd name="connsiteY8" fmla="*/ 0 h 1521401"/>
              <a:gd name="connsiteX9" fmla="*/ 928676 w 1881176"/>
              <a:gd name="connsiteY9" fmla="*/ 511751 h 1521401"/>
              <a:gd name="connsiteX10" fmla="*/ 42852 w 1881176"/>
              <a:gd name="connsiteY10" fmla="*/ 1111826 h 1521401"/>
              <a:gd name="connsiteX11" fmla="*/ 42851 w 1881176"/>
              <a:gd name="connsiteY11" fmla="*/ 1495425 h 1521401"/>
              <a:gd name="connsiteX0" fmla="*/ 71426 w 1881176"/>
              <a:gd name="connsiteY0" fmla="*/ 1457325 h 1521401"/>
              <a:gd name="connsiteX1" fmla="*/ 557201 w 1881176"/>
              <a:gd name="connsiteY1" fmla="*/ 1521401 h 1521401"/>
              <a:gd name="connsiteX2" fmla="*/ 995351 w 1881176"/>
              <a:gd name="connsiteY2" fmla="*/ 1428750 h 1521401"/>
              <a:gd name="connsiteX3" fmla="*/ 1423976 w 1881176"/>
              <a:gd name="connsiteY3" fmla="*/ 1095375 h 1521401"/>
              <a:gd name="connsiteX4" fmla="*/ 1633526 w 1881176"/>
              <a:gd name="connsiteY4" fmla="*/ 866775 h 1521401"/>
              <a:gd name="connsiteX5" fmla="*/ 1881176 w 1881176"/>
              <a:gd name="connsiteY5" fmla="*/ 581025 h 1521401"/>
              <a:gd name="connsiteX6" fmla="*/ 1795451 w 1881176"/>
              <a:gd name="connsiteY6" fmla="*/ 352425 h 1521401"/>
              <a:gd name="connsiteX7" fmla="*/ 1662101 w 1881176"/>
              <a:gd name="connsiteY7" fmla="*/ 161925 h 1521401"/>
              <a:gd name="connsiteX8" fmla="*/ 1452551 w 1881176"/>
              <a:gd name="connsiteY8" fmla="*/ 0 h 1521401"/>
              <a:gd name="connsiteX9" fmla="*/ 928676 w 1881176"/>
              <a:gd name="connsiteY9" fmla="*/ 511751 h 1521401"/>
              <a:gd name="connsiteX10" fmla="*/ 547677 w 1881176"/>
              <a:gd name="connsiteY10" fmla="*/ 816551 h 1521401"/>
              <a:gd name="connsiteX11" fmla="*/ 42852 w 1881176"/>
              <a:gd name="connsiteY11" fmla="*/ 1111826 h 1521401"/>
              <a:gd name="connsiteX12" fmla="*/ 42851 w 1881176"/>
              <a:gd name="connsiteY12" fmla="*/ 1495425 h 1521401"/>
              <a:gd name="connsiteX0" fmla="*/ 71426 w 1881176"/>
              <a:gd name="connsiteY0" fmla="*/ 1457325 h 1521401"/>
              <a:gd name="connsiteX1" fmla="*/ 557201 w 1881176"/>
              <a:gd name="connsiteY1" fmla="*/ 1521401 h 1521401"/>
              <a:gd name="connsiteX2" fmla="*/ 995351 w 1881176"/>
              <a:gd name="connsiteY2" fmla="*/ 1428750 h 1521401"/>
              <a:gd name="connsiteX3" fmla="*/ 1423976 w 1881176"/>
              <a:gd name="connsiteY3" fmla="*/ 1095375 h 1521401"/>
              <a:gd name="connsiteX4" fmla="*/ 1633526 w 1881176"/>
              <a:gd name="connsiteY4" fmla="*/ 866775 h 1521401"/>
              <a:gd name="connsiteX5" fmla="*/ 1881176 w 1881176"/>
              <a:gd name="connsiteY5" fmla="*/ 581025 h 1521401"/>
              <a:gd name="connsiteX6" fmla="*/ 1795451 w 1881176"/>
              <a:gd name="connsiteY6" fmla="*/ 352425 h 1521401"/>
              <a:gd name="connsiteX7" fmla="*/ 1662101 w 1881176"/>
              <a:gd name="connsiteY7" fmla="*/ 161925 h 1521401"/>
              <a:gd name="connsiteX8" fmla="*/ 1452551 w 1881176"/>
              <a:gd name="connsiteY8" fmla="*/ 0 h 1521401"/>
              <a:gd name="connsiteX9" fmla="*/ 928676 w 1881176"/>
              <a:gd name="connsiteY9" fmla="*/ 511751 h 1521401"/>
              <a:gd name="connsiteX10" fmla="*/ 557202 w 1881176"/>
              <a:gd name="connsiteY10" fmla="*/ 892751 h 1521401"/>
              <a:gd name="connsiteX11" fmla="*/ 42852 w 1881176"/>
              <a:gd name="connsiteY11" fmla="*/ 1111826 h 1521401"/>
              <a:gd name="connsiteX12" fmla="*/ 42851 w 1881176"/>
              <a:gd name="connsiteY12" fmla="*/ 1495425 h 1521401"/>
              <a:gd name="connsiteX0" fmla="*/ 71426 w 1881176"/>
              <a:gd name="connsiteY0" fmla="*/ 1457325 h 1521401"/>
              <a:gd name="connsiteX1" fmla="*/ 557201 w 1881176"/>
              <a:gd name="connsiteY1" fmla="*/ 1521401 h 1521401"/>
              <a:gd name="connsiteX2" fmla="*/ 995351 w 1881176"/>
              <a:gd name="connsiteY2" fmla="*/ 1428750 h 1521401"/>
              <a:gd name="connsiteX3" fmla="*/ 1423976 w 1881176"/>
              <a:gd name="connsiteY3" fmla="*/ 1095375 h 1521401"/>
              <a:gd name="connsiteX4" fmla="*/ 1633526 w 1881176"/>
              <a:gd name="connsiteY4" fmla="*/ 866775 h 1521401"/>
              <a:gd name="connsiteX5" fmla="*/ 1881176 w 1881176"/>
              <a:gd name="connsiteY5" fmla="*/ 581025 h 1521401"/>
              <a:gd name="connsiteX6" fmla="*/ 1795451 w 1881176"/>
              <a:gd name="connsiteY6" fmla="*/ 352425 h 1521401"/>
              <a:gd name="connsiteX7" fmla="*/ 1662101 w 1881176"/>
              <a:gd name="connsiteY7" fmla="*/ 161925 h 1521401"/>
              <a:gd name="connsiteX8" fmla="*/ 1452551 w 1881176"/>
              <a:gd name="connsiteY8" fmla="*/ 0 h 1521401"/>
              <a:gd name="connsiteX9" fmla="*/ 947726 w 1881176"/>
              <a:gd name="connsiteY9" fmla="*/ 587951 h 1521401"/>
              <a:gd name="connsiteX10" fmla="*/ 557202 w 1881176"/>
              <a:gd name="connsiteY10" fmla="*/ 892751 h 1521401"/>
              <a:gd name="connsiteX11" fmla="*/ 42852 w 1881176"/>
              <a:gd name="connsiteY11" fmla="*/ 1111826 h 1521401"/>
              <a:gd name="connsiteX12" fmla="*/ 42851 w 1881176"/>
              <a:gd name="connsiteY12" fmla="*/ 1495425 h 1521401"/>
              <a:gd name="connsiteX0" fmla="*/ 71426 w 2024051"/>
              <a:gd name="connsiteY0" fmla="*/ 1457325 h 1521401"/>
              <a:gd name="connsiteX1" fmla="*/ 557201 w 2024051"/>
              <a:gd name="connsiteY1" fmla="*/ 1521401 h 1521401"/>
              <a:gd name="connsiteX2" fmla="*/ 995351 w 2024051"/>
              <a:gd name="connsiteY2" fmla="*/ 1428750 h 1521401"/>
              <a:gd name="connsiteX3" fmla="*/ 1423976 w 2024051"/>
              <a:gd name="connsiteY3" fmla="*/ 1095375 h 1521401"/>
              <a:gd name="connsiteX4" fmla="*/ 1633526 w 2024051"/>
              <a:gd name="connsiteY4" fmla="*/ 866775 h 1521401"/>
              <a:gd name="connsiteX5" fmla="*/ 2024051 w 2024051"/>
              <a:gd name="connsiteY5" fmla="*/ 723900 h 1521401"/>
              <a:gd name="connsiteX6" fmla="*/ 1795451 w 2024051"/>
              <a:gd name="connsiteY6" fmla="*/ 352425 h 1521401"/>
              <a:gd name="connsiteX7" fmla="*/ 1662101 w 2024051"/>
              <a:gd name="connsiteY7" fmla="*/ 161925 h 1521401"/>
              <a:gd name="connsiteX8" fmla="*/ 1452551 w 2024051"/>
              <a:gd name="connsiteY8" fmla="*/ 0 h 1521401"/>
              <a:gd name="connsiteX9" fmla="*/ 947726 w 2024051"/>
              <a:gd name="connsiteY9" fmla="*/ 587951 h 1521401"/>
              <a:gd name="connsiteX10" fmla="*/ 557202 w 2024051"/>
              <a:gd name="connsiteY10" fmla="*/ 892751 h 1521401"/>
              <a:gd name="connsiteX11" fmla="*/ 42852 w 2024051"/>
              <a:gd name="connsiteY11" fmla="*/ 1111826 h 1521401"/>
              <a:gd name="connsiteX12" fmla="*/ 42851 w 2024051"/>
              <a:gd name="connsiteY12" fmla="*/ 1495425 h 1521401"/>
              <a:gd name="connsiteX0" fmla="*/ 71426 w 2024051"/>
              <a:gd name="connsiteY0" fmla="*/ 1295400 h 1359476"/>
              <a:gd name="connsiteX1" fmla="*/ 557201 w 2024051"/>
              <a:gd name="connsiteY1" fmla="*/ 1359476 h 1359476"/>
              <a:gd name="connsiteX2" fmla="*/ 995351 w 2024051"/>
              <a:gd name="connsiteY2" fmla="*/ 1266825 h 1359476"/>
              <a:gd name="connsiteX3" fmla="*/ 1423976 w 2024051"/>
              <a:gd name="connsiteY3" fmla="*/ 933450 h 1359476"/>
              <a:gd name="connsiteX4" fmla="*/ 1633526 w 2024051"/>
              <a:gd name="connsiteY4" fmla="*/ 704850 h 1359476"/>
              <a:gd name="connsiteX5" fmla="*/ 2024051 w 2024051"/>
              <a:gd name="connsiteY5" fmla="*/ 561975 h 1359476"/>
              <a:gd name="connsiteX6" fmla="*/ 1795451 w 2024051"/>
              <a:gd name="connsiteY6" fmla="*/ 190500 h 1359476"/>
              <a:gd name="connsiteX7" fmla="*/ 1662101 w 2024051"/>
              <a:gd name="connsiteY7" fmla="*/ 0 h 1359476"/>
              <a:gd name="connsiteX8" fmla="*/ 1281101 w 2024051"/>
              <a:gd name="connsiteY8" fmla="*/ 171450 h 1359476"/>
              <a:gd name="connsiteX9" fmla="*/ 947726 w 2024051"/>
              <a:gd name="connsiteY9" fmla="*/ 426026 h 1359476"/>
              <a:gd name="connsiteX10" fmla="*/ 557202 w 2024051"/>
              <a:gd name="connsiteY10" fmla="*/ 730826 h 1359476"/>
              <a:gd name="connsiteX11" fmla="*/ 42852 w 2024051"/>
              <a:gd name="connsiteY11" fmla="*/ 949901 h 1359476"/>
              <a:gd name="connsiteX12" fmla="*/ 42851 w 2024051"/>
              <a:gd name="connsiteY12" fmla="*/ 1333500 h 1359476"/>
              <a:gd name="connsiteX0" fmla="*/ 71426 w 2024051"/>
              <a:gd name="connsiteY0" fmla="*/ 1295400 h 1359476"/>
              <a:gd name="connsiteX1" fmla="*/ 557201 w 2024051"/>
              <a:gd name="connsiteY1" fmla="*/ 1359476 h 1359476"/>
              <a:gd name="connsiteX2" fmla="*/ 995351 w 2024051"/>
              <a:gd name="connsiteY2" fmla="*/ 1266825 h 1359476"/>
              <a:gd name="connsiteX3" fmla="*/ 1423976 w 2024051"/>
              <a:gd name="connsiteY3" fmla="*/ 933450 h 1359476"/>
              <a:gd name="connsiteX4" fmla="*/ 1633526 w 2024051"/>
              <a:gd name="connsiteY4" fmla="*/ 704850 h 1359476"/>
              <a:gd name="connsiteX5" fmla="*/ 2024051 w 2024051"/>
              <a:gd name="connsiteY5" fmla="*/ 561975 h 1359476"/>
              <a:gd name="connsiteX6" fmla="*/ 1843076 w 2024051"/>
              <a:gd name="connsiteY6" fmla="*/ 314325 h 1359476"/>
              <a:gd name="connsiteX7" fmla="*/ 1662101 w 2024051"/>
              <a:gd name="connsiteY7" fmla="*/ 0 h 1359476"/>
              <a:gd name="connsiteX8" fmla="*/ 1281101 w 2024051"/>
              <a:gd name="connsiteY8" fmla="*/ 171450 h 1359476"/>
              <a:gd name="connsiteX9" fmla="*/ 947726 w 2024051"/>
              <a:gd name="connsiteY9" fmla="*/ 426026 h 1359476"/>
              <a:gd name="connsiteX10" fmla="*/ 557202 w 2024051"/>
              <a:gd name="connsiteY10" fmla="*/ 730826 h 1359476"/>
              <a:gd name="connsiteX11" fmla="*/ 42852 w 2024051"/>
              <a:gd name="connsiteY11" fmla="*/ 949901 h 1359476"/>
              <a:gd name="connsiteX12" fmla="*/ 42851 w 2024051"/>
              <a:gd name="connsiteY12" fmla="*/ 1333500 h 1359476"/>
              <a:gd name="connsiteX0" fmla="*/ 71426 w 2024051"/>
              <a:gd name="connsiteY0" fmla="*/ 1238250 h 1302326"/>
              <a:gd name="connsiteX1" fmla="*/ 557201 w 2024051"/>
              <a:gd name="connsiteY1" fmla="*/ 1302326 h 1302326"/>
              <a:gd name="connsiteX2" fmla="*/ 995351 w 2024051"/>
              <a:gd name="connsiteY2" fmla="*/ 1209675 h 1302326"/>
              <a:gd name="connsiteX3" fmla="*/ 1423976 w 2024051"/>
              <a:gd name="connsiteY3" fmla="*/ 876300 h 1302326"/>
              <a:gd name="connsiteX4" fmla="*/ 1633526 w 2024051"/>
              <a:gd name="connsiteY4" fmla="*/ 647700 h 1302326"/>
              <a:gd name="connsiteX5" fmla="*/ 2024051 w 2024051"/>
              <a:gd name="connsiteY5" fmla="*/ 504825 h 1302326"/>
              <a:gd name="connsiteX6" fmla="*/ 1843076 w 2024051"/>
              <a:gd name="connsiteY6" fmla="*/ 257175 h 1302326"/>
              <a:gd name="connsiteX7" fmla="*/ 1604951 w 2024051"/>
              <a:gd name="connsiteY7" fmla="*/ 0 h 1302326"/>
              <a:gd name="connsiteX8" fmla="*/ 1281101 w 2024051"/>
              <a:gd name="connsiteY8" fmla="*/ 114300 h 1302326"/>
              <a:gd name="connsiteX9" fmla="*/ 947726 w 2024051"/>
              <a:gd name="connsiteY9" fmla="*/ 368876 h 1302326"/>
              <a:gd name="connsiteX10" fmla="*/ 557202 w 2024051"/>
              <a:gd name="connsiteY10" fmla="*/ 673676 h 1302326"/>
              <a:gd name="connsiteX11" fmla="*/ 42852 w 2024051"/>
              <a:gd name="connsiteY11" fmla="*/ 892751 h 1302326"/>
              <a:gd name="connsiteX12" fmla="*/ 42851 w 2024051"/>
              <a:gd name="connsiteY12" fmla="*/ 1276350 h 1302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24051" h="1302326">
                <a:moveTo>
                  <a:pt x="71426" y="1238250"/>
                </a:moveTo>
                <a:lnTo>
                  <a:pt x="557201" y="1302326"/>
                </a:lnTo>
                <a:lnTo>
                  <a:pt x="995351" y="1209675"/>
                </a:lnTo>
                <a:lnTo>
                  <a:pt x="1423976" y="876300"/>
                </a:lnTo>
                <a:lnTo>
                  <a:pt x="1633526" y="647700"/>
                </a:lnTo>
                <a:lnTo>
                  <a:pt x="2024051" y="504825"/>
                </a:lnTo>
                <a:lnTo>
                  <a:pt x="1843076" y="257175"/>
                </a:lnTo>
                <a:lnTo>
                  <a:pt x="1604951" y="0"/>
                </a:lnTo>
                <a:lnTo>
                  <a:pt x="1281101" y="114300"/>
                </a:lnTo>
                <a:cubicBezTo>
                  <a:pt x="1139814" y="172604"/>
                  <a:pt x="1127113" y="224414"/>
                  <a:pt x="947726" y="368876"/>
                </a:cubicBezTo>
                <a:cubicBezTo>
                  <a:pt x="796914" y="504968"/>
                  <a:pt x="704839" y="573664"/>
                  <a:pt x="557202" y="673676"/>
                </a:cubicBezTo>
                <a:cubicBezTo>
                  <a:pt x="409565" y="773688"/>
                  <a:pt x="126990" y="779605"/>
                  <a:pt x="42852" y="892751"/>
                </a:cubicBezTo>
                <a:cubicBezTo>
                  <a:pt x="-74623" y="1067809"/>
                  <a:pt x="92064" y="1199717"/>
                  <a:pt x="42851" y="1276350"/>
                </a:cubicBezTo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  <a:alpha val="15000"/>
                </a:schemeClr>
              </a:gs>
              <a:gs pos="74000">
                <a:srgbClr val="FF0000">
                  <a:alpha val="46000"/>
                </a:srgbClr>
              </a:gs>
              <a:gs pos="100000">
                <a:srgbClr val="FF0000">
                  <a:alpha val="23000"/>
                </a:srgbClr>
              </a:gs>
            </a:gsLst>
            <a:lin ang="18900000" scaled="1"/>
            <a:tileRect/>
          </a:gra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3EF5DE-ECC1-B84F-CF43-8BB261AD280E}"/>
              </a:ext>
            </a:extLst>
          </p:cNvPr>
          <p:cNvSpPr txBox="1"/>
          <p:nvPr/>
        </p:nvSpPr>
        <p:spPr>
          <a:xfrm>
            <a:off x="1485899" y="5444609"/>
            <a:ext cx="99726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Avalanche Site			   SAR Image – Pre Event		     SAR Image – Post Event</a:t>
            </a:r>
          </a:p>
        </p:txBody>
      </p:sp>
    </p:spTree>
    <p:extLst>
      <p:ext uri="{BB962C8B-B14F-4D97-AF65-F5344CB8AC3E}">
        <p14:creationId xmlns:p14="http://schemas.microsoft.com/office/powerpoint/2010/main" val="2978128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D327E-7778-2AD1-05DB-018F6B7DE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Downloading &amp; Processing 2 SAR Images – Pre &amp; Post Event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E2C5007F-BBA2-D8DC-C92C-A6D7FF8C18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1701154"/>
              </p:ext>
            </p:extLst>
          </p:nvPr>
        </p:nvGraphicFramePr>
        <p:xfrm>
          <a:off x="581025" y="1508125"/>
          <a:ext cx="2533650" cy="3708400"/>
        </p:xfrm>
        <a:graphic>
          <a:graphicData uri="http://schemas.openxmlformats.org/drawingml/2006/table">
            <a:tbl>
              <a:tblPr bandRow="1">
                <a:tableStyleId>{21E4AEA4-8DFA-4A89-87EB-49C32662AFE0}</a:tableStyleId>
              </a:tblPr>
              <a:tblGrid>
                <a:gridCol w="2533650">
                  <a:extLst>
                    <a:ext uri="{9D8B030D-6E8A-4147-A177-3AD203B41FA5}">
                      <a16:colId xmlns:a16="http://schemas.microsoft.com/office/drawing/2014/main" val="4417766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Product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902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S1A IW SLC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182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122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Ascending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3207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Pre Image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493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15 Jan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743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Post Image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882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27 Jan 2020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460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Initial Processing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933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SNAP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959783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9CC216-A1A5-61B7-1E84-12717588C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38D6A4-9A96-6DC9-A9F1-B5E009EA8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5</a:t>
            </a:fld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1CCEA70-C715-1B24-9A55-0253471E55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70"/>
          <a:stretch/>
        </p:blipFill>
        <p:spPr>
          <a:xfrm>
            <a:off x="3231255" y="1492498"/>
            <a:ext cx="8534292" cy="455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5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40AFD-D9BA-504B-71F8-9140984C6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3EC94D-163F-DDF5-6B40-759E3B0B0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5A000-472C-635C-3108-3798135C3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6</a:t>
            </a:fld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F70279-C8A0-8329-1D5F-55806B58ED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916" b="72868"/>
          <a:stretch/>
        </p:blipFill>
        <p:spPr>
          <a:xfrm>
            <a:off x="628817" y="2149241"/>
            <a:ext cx="6483879" cy="308412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9C4669C-2453-260A-091E-9D808D450035}"/>
              </a:ext>
            </a:extLst>
          </p:cNvPr>
          <p:cNvGrpSpPr/>
          <p:nvPr/>
        </p:nvGrpSpPr>
        <p:grpSpPr>
          <a:xfrm>
            <a:off x="7119977" y="960056"/>
            <a:ext cx="3816748" cy="5272525"/>
            <a:chOff x="2946002" y="1141329"/>
            <a:chExt cx="2051993" cy="527252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72E4E6A-E41A-BB9F-1CC1-EF21A17E80DD}"/>
                </a:ext>
              </a:extLst>
            </p:cNvPr>
            <p:cNvSpPr/>
            <p:nvPr/>
          </p:nvSpPr>
          <p:spPr>
            <a:xfrm>
              <a:off x="2946002" y="1141329"/>
              <a:ext cx="2051993" cy="458480"/>
            </a:xfrm>
            <a:custGeom>
              <a:avLst/>
              <a:gdLst>
                <a:gd name="connsiteX0" fmla="*/ 0 w 2051993"/>
                <a:gd name="connsiteY0" fmla="*/ 45848 h 458480"/>
                <a:gd name="connsiteX1" fmla="*/ 45848 w 2051993"/>
                <a:gd name="connsiteY1" fmla="*/ 0 h 458480"/>
                <a:gd name="connsiteX2" fmla="*/ 2006145 w 2051993"/>
                <a:gd name="connsiteY2" fmla="*/ 0 h 458480"/>
                <a:gd name="connsiteX3" fmla="*/ 2051993 w 2051993"/>
                <a:gd name="connsiteY3" fmla="*/ 45848 h 458480"/>
                <a:gd name="connsiteX4" fmla="*/ 2051993 w 2051993"/>
                <a:gd name="connsiteY4" fmla="*/ 412632 h 458480"/>
                <a:gd name="connsiteX5" fmla="*/ 2006145 w 2051993"/>
                <a:gd name="connsiteY5" fmla="*/ 458480 h 458480"/>
                <a:gd name="connsiteX6" fmla="*/ 45848 w 2051993"/>
                <a:gd name="connsiteY6" fmla="*/ 458480 h 458480"/>
                <a:gd name="connsiteX7" fmla="*/ 0 w 2051993"/>
                <a:gd name="connsiteY7" fmla="*/ 412632 h 458480"/>
                <a:gd name="connsiteX8" fmla="*/ 0 w 2051993"/>
                <a:gd name="connsiteY8" fmla="*/ 45848 h 45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1993" h="458480">
                  <a:moveTo>
                    <a:pt x="0" y="45848"/>
                  </a:moveTo>
                  <a:cubicBezTo>
                    <a:pt x="0" y="20527"/>
                    <a:pt x="20527" y="0"/>
                    <a:pt x="45848" y="0"/>
                  </a:cubicBezTo>
                  <a:lnTo>
                    <a:pt x="2006145" y="0"/>
                  </a:lnTo>
                  <a:cubicBezTo>
                    <a:pt x="2031466" y="0"/>
                    <a:pt x="2051993" y="20527"/>
                    <a:pt x="2051993" y="45848"/>
                  </a:cubicBezTo>
                  <a:lnTo>
                    <a:pt x="2051993" y="412632"/>
                  </a:lnTo>
                  <a:cubicBezTo>
                    <a:pt x="2051993" y="437953"/>
                    <a:pt x="2031466" y="458480"/>
                    <a:pt x="2006145" y="458480"/>
                  </a:cubicBezTo>
                  <a:lnTo>
                    <a:pt x="45848" y="458480"/>
                  </a:lnTo>
                  <a:cubicBezTo>
                    <a:pt x="20527" y="458480"/>
                    <a:pt x="0" y="437953"/>
                    <a:pt x="0" y="412632"/>
                  </a:cubicBezTo>
                  <a:lnTo>
                    <a:pt x="0" y="4584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148" tIns="59148" rIns="59148" bIns="59148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Read in data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9D45598-DB61-2225-C520-89152B511501}"/>
                </a:ext>
              </a:extLst>
            </p:cNvPr>
            <p:cNvSpPr/>
            <p:nvPr/>
          </p:nvSpPr>
          <p:spPr>
            <a:xfrm>
              <a:off x="3868840" y="1628465"/>
              <a:ext cx="206316" cy="171930"/>
            </a:xfrm>
            <a:custGeom>
              <a:avLst/>
              <a:gdLst>
                <a:gd name="connsiteX0" fmla="*/ 0 w 171930"/>
                <a:gd name="connsiteY0" fmla="*/ 41263 h 206316"/>
                <a:gd name="connsiteX1" fmla="*/ 85965 w 171930"/>
                <a:gd name="connsiteY1" fmla="*/ 41263 h 206316"/>
                <a:gd name="connsiteX2" fmla="*/ 85965 w 171930"/>
                <a:gd name="connsiteY2" fmla="*/ 0 h 206316"/>
                <a:gd name="connsiteX3" fmla="*/ 171930 w 171930"/>
                <a:gd name="connsiteY3" fmla="*/ 103158 h 206316"/>
                <a:gd name="connsiteX4" fmla="*/ 85965 w 171930"/>
                <a:gd name="connsiteY4" fmla="*/ 206316 h 206316"/>
                <a:gd name="connsiteX5" fmla="*/ 85965 w 171930"/>
                <a:gd name="connsiteY5" fmla="*/ 165053 h 206316"/>
                <a:gd name="connsiteX6" fmla="*/ 0 w 171930"/>
                <a:gd name="connsiteY6" fmla="*/ 165053 h 206316"/>
                <a:gd name="connsiteX7" fmla="*/ 0 w 171930"/>
                <a:gd name="connsiteY7" fmla="*/ 41263 h 20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30" h="206316">
                  <a:moveTo>
                    <a:pt x="137544" y="0"/>
                  </a:moveTo>
                  <a:lnTo>
                    <a:pt x="137544" y="103158"/>
                  </a:lnTo>
                  <a:lnTo>
                    <a:pt x="171930" y="103158"/>
                  </a:lnTo>
                  <a:lnTo>
                    <a:pt x="85965" y="206316"/>
                  </a:lnTo>
                  <a:lnTo>
                    <a:pt x="0" y="103158"/>
                  </a:lnTo>
                  <a:lnTo>
                    <a:pt x="34386" y="103158"/>
                  </a:lnTo>
                  <a:lnTo>
                    <a:pt x="34386" y="0"/>
                  </a:lnTo>
                  <a:lnTo>
                    <a:pt x="137544" y="0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64" tIns="0" rIns="41262" bIns="51579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1600" kern="12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EF65D3B-F038-03FB-408B-8AA23B696470}"/>
                </a:ext>
              </a:extLst>
            </p:cNvPr>
            <p:cNvSpPr/>
            <p:nvPr/>
          </p:nvSpPr>
          <p:spPr>
            <a:xfrm>
              <a:off x="2946002" y="1829050"/>
              <a:ext cx="2051993" cy="458480"/>
            </a:xfrm>
            <a:custGeom>
              <a:avLst/>
              <a:gdLst>
                <a:gd name="connsiteX0" fmla="*/ 0 w 2051993"/>
                <a:gd name="connsiteY0" fmla="*/ 45848 h 458480"/>
                <a:gd name="connsiteX1" fmla="*/ 45848 w 2051993"/>
                <a:gd name="connsiteY1" fmla="*/ 0 h 458480"/>
                <a:gd name="connsiteX2" fmla="*/ 2006145 w 2051993"/>
                <a:gd name="connsiteY2" fmla="*/ 0 h 458480"/>
                <a:gd name="connsiteX3" fmla="*/ 2051993 w 2051993"/>
                <a:gd name="connsiteY3" fmla="*/ 45848 h 458480"/>
                <a:gd name="connsiteX4" fmla="*/ 2051993 w 2051993"/>
                <a:gd name="connsiteY4" fmla="*/ 412632 h 458480"/>
                <a:gd name="connsiteX5" fmla="*/ 2006145 w 2051993"/>
                <a:gd name="connsiteY5" fmla="*/ 458480 h 458480"/>
                <a:gd name="connsiteX6" fmla="*/ 45848 w 2051993"/>
                <a:gd name="connsiteY6" fmla="*/ 458480 h 458480"/>
                <a:gd name="connsiteX7" fmla="*/ 0 w 2051993"/>
                <a:gd name="connsiteY7" fmla="*/ 412632 h 458480"/>
                <a:gd name="connsiteX8" fmla="*/ 0 w 2051993"/>
                <a:gd name="connsiteY8" fmla="*/ 45848 h 45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1993" h="458480">
                  <a:moveTo>
                    <a:pt x="0" y="45848"/>
                  </a:moveTo>
                  <a:cubicBezTo>
                    <a:pt x="0" y="20527"/>
                    <a:pt x="20527" y="0"/>
                    <a:pt x="45848" y="0"/>
                  </a:cubicBezTo>
                  <a:lnTo>
                    <a:pt x="2006145" y="0"/>
                  </a:lnTo>
                  <a:cubicBezTo>
                    <a:pt x="2031466" y="0"/>
                    <a:pt x="2051993" y="20527"/>
                    <a:pt x="2051993" y="45848"/>
                  </a:cubicBezTo>
                  <a:lnTo>
                    <a:pt x="2051993" y="412632"/>
                  </a:lnTo>
                  <a:cubicBezTo>
                    <a:pt x="2051993" y="437953"/>
                    <a:pt x="2031466" y="458480"/>
                    <a:pt x="2006145" y="458480"/>
                  </a:cubicBezTo>
                  <a:lnTo>
                    <a:pt x="45848" y="458480"/>
                  </a:lnTo>
                  <a:cubicBezTo>
                    <a:pt x="20527" y="458480"/>
                    <a:pt x="0" y="437953"/>
                    <a:pt x="0" y="412632"/>
                  </a:cubicBezTo>
                  <a:lnTo>
                    <a:pt x="0" y="4584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148" tIns="59148" rIns="59148" bIns="59148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S1 TOPS Split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EE52AC-B6EB-101D-7F4F-D867ABA28C9B}"/>
                </a:ext>
              </a:extLst>
            </p:cNvPr>
            <p:cNvSpPr/>
            <p:nvPr/>
          </p:nvSpPr>
          <p:spPr>
            <a:xfrm>
              <a:off x="3868840" y="2316186"/>
              <a:ext cx="206316" cy="171930"/>
            </a:xfrm>
            <a:custGeom>
              <a:avLst/>
              <a:gdLst>
                <a:gd name="connsiteX0" fmla="*/ 0 w 171930"/>
                <a:gd name="connsiteY0" fmla="*/ 41263 h 206316"/>
                <a:gd name="connsiteX1" fmla="*/ 85965 w 171930"/>
                <a:gd name="connsiteY1" fmla="*/ 41263 h 206316"/>
                <a:gd name="connsiteX2" fmla="*/ 85965 w 171930"/>
                <a:gd name="connsiteY2" fmla="*/ 0 h 206316"/>
                <a:gd name="connsiteX3" fmla="*/ 171930 w 171930"/>
                <a:gd name="connsiteY3" fmla="*/ 103158 h 206316"/>
                <a:gd name="connsiteX4" fmla="*/ 85965 w 171930"/>
                <a:gd name="connsiteY4" fmla="*/ 206316 h 206316"/>
                <a:gd name="connsiteX5" fmla="*/ 85965 w 171930"/>
                <a:gd name="connsiteY5" fmla="*/ 165053 h 206316"/>
                <a:gd name="connsiteX6" fmla="*/ 0 w 171930"/>
                <a:gd name="connsiteY6" fmla="*/ 165053 h 206316"/>
                <a:gd name="connsiteX7" fmla="*/ 0 w 171930"/>
                <a:gd name="connsiteY7" fmla="*/ 41263 h 20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30" h="206316">
                  <a:moveTo>
                    <a:pt x="137544" y="0"/>
                  </a:moveTo>
                  <a:lnTo>
                    <a:pt x="137544" y="103158"/>
                  </a:lnTo>
                  <a:lnTo>
                    <a:pt x="171930" y="103158"/>
                  </a:lnTo>
                  <a:lnTo>
                    <a:pt x="85965" y="206316"/>
                  </a:lnTo>
                  <a:lnTo>
                    <a:pt x="0" y="103158"/>
                  </a:lnTo>
                  <a:lnTo>
                    <a:pt x="34386" y="103158"/>
                  </a:lnTo>
                  <a:lnTo>
                    <a:pt x="34386" y="0"/>
                  </a:lnTo>
                  <a:lnTo>
                    <a:pt x="137544" y="0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64" tIns="0" rIns="41262" bIns="51579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1600" kern="12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5EE0F6-1F6A-240E-4D13-50C71A0C0F24}"/>
                </a:ext>
              </a:extLst>
            </p:cNvPr>
            <p:cNvSpPr/>
            <p:nvPr/>
          </p:nvSpPr>
          <p:spPr>
            <a:xfrm>
              <a:off x="2946002" y="2516771"/>
              <a:ext cx="2051993" cy="458480"/>
            </a:xfrm>
            <a:custGeom>
              <a:avLst/>
              <a:gdLst>
                <a:gd name="connsiteX0" fmla="*/ 0 w 2051993"/>
                <a:gd name="connsiteY0" fmla="*/ 45848 h 458480"/>
                <a:gd name="connsiteX1" fmla="*/ 45848 w 2051993"/>
                <a:gd name="connsiteY1" fmla="*/ 0 h 458480"/>
                <a:gd name="connsiteX2" fmla="*/ 2006145 w 2051993"/>
                <a:gd name="connsiteY2" fmla="*/ 0 h 458480"/>
                <a:gd name="connsiteX3" fmla="*/ 2051993 w 2051993"/>
                <a:gd name="connsiteY3" fmla="*/ 45848 h 458480"/>
                <a:gd name="connsiteX4" fmla="*/ 2051993 w 2051993"/>
                <a:gd name="connsiteY4" fmla="*/ 412632 h 458480"/>
                <a:gd name="connsiteX5" fmla="*/ 2006145 w 2051993"/>
                <a:gd name="connsiteY5" fmla="*/ 458480 h 458480"/>
                <a:gd name="connsiteX6" fmla="*/ 45848 w 2051993"/>
                <a:gd name="connsiteY6" fmla="*/ 458480 h 458480"/>
                <a:gd name="connsiteX7" fmla="*/ 0 w 2051993"/>
                <a:gd name="connsiteY7" fmla="*/ 412632 h 458480"/>
                <a:gd name="connsiteX8" fmla="*/ 0 w 2051993"/>
                <a:gd name="connsiteY8" fmla="*/ 45848 h 45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1993" h="458480">
                  <a:moveTo>
                    <a:pt x="0" y="45848"/>
                  </a:moveTo>
                  <a:cubicBezTo>
                    <a:pt x="0" y="20527"/>
                    <a:pt x="20527" y="0"/>
                    <a:pt x="45848" y="0"/>
                  </a:cubicBezTo>
                  <a:lnTo>
                    <a:pt x="2006145" y="0"/>
                  </a:lnTo>
                  <a:cubicBezTo>
                    <a:pt x="2031466" y="0"/>
                    <a:pt x="2051993" y="20527"/>
                    <a:pt x="2051993" y="45848"/>
                  </a:cubicBezTo>
                  <a:lnTo>
                    <a:pt x="2051993" y="412632"/>
                  </a:lnTo>
                  <a:cubicBezTo>
                    <a:pt x="2051993" y="437953"/>
                    <a:pt x="2031466" y="458480"/>
                    <a:pt x="2006145" y="458480"/>
                  </a:cubicBezTo>
                  <a:lnTo>
                    <a:pt x="45848" y="458480"/>
                  </a:lnTo>
                  <a:cubicBezTo>
                    <a:pt x="20527" y="458480"/>
                    <a:pt x="0" y="437953"/>
                    <a:pt x="0" y="412632"/>
                  </a:cubicBezTo>
                  <a:lnTo>
                    <a:pt x="0" y="4584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148" tIns="59148" rIns="59148" bIns="59148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Apply precise orbit files</a:t>
              </a: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D01BB02-35E4-2B39-F013-3C4FD51A7A10}"/>
                </a:ext>
              </a:extLst>
            </p:cNvPr>
            <p:cNvSpPr/>
            <p:nvPr/>
          </p:nvSpPr>
          <p:spPr>
            <a:xfrm>
              <a:off x="3868840" y="3003906"/>
              <a:ext cx="206316" cy="171930"/>
            </a:xfrm>
            <a:custGeom>
              <a:avLst/>
              <a:gdLst>
                <a:gd name="connsiteX0" fmla="*/ 0 w 171930"/>
                <a:gd name="connsiteY0" fmla="*/ 41263 h 206316"/>
                <a:gd name="connsiteX1" fmla="*/ 85965 w 171930"/>
                <a:gd name="connsiteY1" fmla="*/ 41263 h 206316"/>
                <a:gd name="connsiteX2" fmla="*/ 85965 w 171930"/>
                <a:gd name="connsiteY2" fmla="*/ 0 h 206316"/>
                <a:gd name="connsiteX3" fmla="*/ 171930 w 171930"/>
                <a:gd name="connsiteY3" fmla="*/ 103158 h 206316"/>
                <a:gd name="connsiteX4" fmla="*/ 85965 w 171930"/>
                <a:gd name="connsiteY4" fmla="*/ 206316 h 206316"/>
                <a:gd name="connsiteX5" fmla="*/ 85965 w 171930"/>
                <a:gd name="connsiteY5" fmla="*/ 165053 h 206316"/>
                <a:gd name="connsiteX6" fmla="*/ 0 w 171930"/>
                <a:gd name="connsiteY6" fmla="*/ 165053 h 206316"/>
                <a:gd name="connsiteX7" fmla="*/ 0 w 171930"/>
                <a:gd name="connsiteY7" fmla="*/ 41263 h 20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30" h="206316">
                  <a:moveTo>
                    <a:pt x="137544" y="0"/>
                  </a:moveTo>
                  <a:lnTo>
                    <a:pt x="137544" y="103158"/>
                  </a:lnTo>
                  <a:lnTo>
                    <a:pt x="171930" y="103158"/>
                  </a:lnTo>
                  <a:lnTo>
                    <a:pt x="85965" y="206316"/>
                  </a:lnTo>
                  <a:lnTo>
                    <a:pt x="0" y="103158"/>
                  </a:lnTo>
                  <a:lnTo>
                    <a:pt x="34386" y="103158"/>
                  </a:lnTo>
                  <a:lnTo>
                    <a:pt x="34386" y="0"/>
                  </a:lnTo>
                  <a:lnTo>
                    <a:pt x="137544" y="0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64" tIns="0" rIns="41262" bIns="51579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1600" kern="12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2F82642-3CF8-D87A-3DB0-163A32BCDDA4}"/>
                </a:ext>
              </a:extLst>
            </p:cNvPr>
            <p:cNvSpPr/>
            <p:nvPr/>
          </p:nvSpPr>
          <p:spPr>
            <a:xfrm>
              <a:off x="2946002" y="3204491"/>
              <a:ext cx="2051993" cy="458480"/>
            </a:xfrm>
            <a:custGeom>
              <a:avLst/>
              <a:gdLst>
                <a:gd name="connsiteX0" fmla="*/ 0 w 2051993"/>
                <a:gd name="connsiteY0" fmla="*/ 45848 h 458480"/>
                <a:gd name="connsiteX1" fmla="*/ 45848 w 2051993"/>
                <a:gd name="connsiteY1" fmla="*/ 0 h 458480"/>
                <a:gd name="connsiteX2" fmla="*/ 2006145 w 2051993"/>
                <a:gd name="connsiteY2" fmla="*/ 0 h 458480"/>
                <a:gd name="connsiteX3" fmla="*/ 2051993 w 2051993"/>
                <a:gd name="connsiteY3" fmla="*/ 45848 h 458480"/>
                <a:gd name="connsiteX4" fmla="*/ 2051993 w 2051993"/>
                <a:gd name="connsiteY4" fmla="*/ 412632 h 458480"/>
                <a:gd name="connsiteX5" fmla="*/ 2006145 w 2051993"/>
                <a:gd name="connsiteY5" fmla="*/ 458480 h 458480"/>
                <a:gd name="connsiteX6" fmla="*/ 45848 w 2051993"/>
                <a:gd name="connsiteY6" fmla="*/ 458480 h 458480"/>
                <a:gd name="connsiteX7" fmla="*/ 0 w 2051993"/>
                <a:gd name="connsiteY7" fmla="*/ 412632 h 458480"/>
                <a:gd name="connsiteX8" fmla="*/ 0 w 2051993"/>
                <a:gd name="connsiteY8" fmla="*/ 45848 h 45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1993" h="458480">
                  <a:moveTo>
                    <a:pt x="0" y="45848"/>
                  </a:moveTo>
                  <a:cubicBezTo>
                    <a:pt x="0" y="20527"/>
                    <a:pt x="20527" y="0"/>
                    <a:pt x="45848" y="0"/>
                  </a:cubicBezTo>
                  <a:lnTo>
                    <a:pt x="2006145" y="0"/>
                  </a:lnTo>
                  <a:cubicBezTo>
                    <a:pt x="2031466" y="0"/>
                    <a:pt x="2051993" y="20527"/>
                    <a:pt x="2051993" y="45848"/>
                  </a:cubicBezTo>
                  <a:lnTo>
                    <a:pt x="2051993" y="412632"/>
                  </a:lnTo>
                  <a:cubicBezTo>
                    <a:pt x="2051993" y="437953"/>
                    <a:pt x="2031466" y="458480"/>
                    <a:pt x="2006145" y="458480"/>
                  </a:cubicBezTo>
                  <a:lnTo>
                    <a:pt x="45848" y="458480"/>
                  </a:lnTo>
                  <a:cubicBezTo>
                    <a:pt x="20527" y="458480"/>
                    <a:pt x="0" y="437953"/>
                    <a:pt x="0" y="412632"/>
                  </a:cubicBezTo>
                  <a:lnTo>
                    <a:pt x="0" y="4584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148" tIns="59148" rIns="59148" bIns="59148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Radiometric calibration</a:t>
              </a: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FA2E4D9-F3DC-A91F-3AD6-9993A9FBEA50}"/>
                </a:ext>
              </a:extLst>
            </p:cNvPr>
            <p:cNvSpPr/>
            <p:nvPr/>
          </p:nvSpPr>
          <p:spPr>
            <a:xfrm>
              <a:off x="3868840" y="3691627"/>
              <a:ext cx="206316" cy="171930"/>
            </a:xfrm>
            <a:custGeom>
              <a:avLst/>
              <a:gdLst>
                <a:gd name="connsiteX0" fmla="*/ 0 w 171930"/>
                <a:gd name="connsiteY0" fmla="*/ 41263 h 206316"/>
                <a:gd name="connsiteX1" fmla="*/ 85965 w 171930"/>
                <a:gd name="connsiteY1" fmla="*/ 41263 h 206316"/>
                <a:gd name="connsiteX2" fmla="*/ 85965 w 171930"/>
                <a:gd name="connsiteY2" fmla="*/ 0 h 206316"/>
                <a:gd name="connsiteX3" fmla="*/ 171930 w 171930"/>
                <a:gd name="connsiteY3" fmla="*/ 103158 h 206316"/>
                <a:gd name="connsiteX4" fmla="*/ 85965 w 171930"/>
                <a:gd name="connsiteY4" fmla="*/ 206316 h 206316"/>
                <a:gd name="connsiteX5" fmla="*/ 85965 w 171930"/>
                <a:gd name="connsiteY5" fmla="*/ 165053 h 206316"/>
                <a:gd name="connsiteX6" fmla="*/ 0 w 171930"/>
                <a:gd name="connsiteY6" fmla="*/ 165053 h 206316"/>
                <a:gd name="connsiteX7" fmla="*/ 0 w 171930"/>
                <a:gd name="connsiteY7" fmla="*/ 41263 h 20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30" h="206316">
                  <a:moveTo>
                    <a:pt x="137544" y="0"/>
                  </a:moveTo>
                  <a:lnTo>
                    <a:pt x="137544" y="103158"/>
                  </a:lnTo>
                  <a:lnTo>
                    <a:pt x="171930" y="103158"/>
                  </a:lnTo>
                  <a:lnTo>
                    <a:pt x="85965" y="206316"/>
                  </a:lnTo>
                  <a:lnTo>
                    <a:pt x="0" y="103158"/>
                  </a:lnTo>
                  <a:lnTo>
                    <a:pt x="34386" y="103158"/>
                  </a:lnTo>
                  <a:lnTo>
                    <a:pt x="34386" y="0"/>
                  </a:lnTo>
                  <a:lnTo>
                    <a:pt x="137544" y="0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64" tIns="0" rIns="41262" bIns="51579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1600" kern="12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7683C8F-BE5A-AF1C-145F-6F79672673AD}"/>
                </a:ext>
              </a:extLst>
            </p:cNvPr>
            <p:cNvSpPr/>
            <p:nvPr/>
          </p:nvSpPr>
          <p:spPr>
            <a:xfrm>
              <a:off x="2946002" y="3892212"/>
              <a:ext cx="2051993" cy="458480"/>
            </a:xfrm>
            <a:custGeom>
              <a:avLst/>
              <a:gdLst>
                <a:gd name="connsiteX0" fmla="*/ 0 w 2051993"/>
                <a:gd name="connsiteY0" fmla="*/ 45848 h 458480"/>
                <a:gd name="connsiteX1" fmla="*/ 45848 w 2051993"/>
                <a:gd name="connsiteY1" fmla="*/ 0 h 458480"/>
                <a:gd name="connsiteX2" fmla="*/ 2006145 w 2051993"/>
                <a:gd name="connsiteY2" fmla="*/ 0 h 458480"/>
                <a:gd name="connsiteX3" fmla="*/ 2051993 w 2051993"/>
                <a:gd name="connsiteY3" fmla="*/ 45848 h 458480"/>
                <a:gd name="connsiteX4" fmla="*/ 2051993 w 2051993"/>
                <a:gd name="connsiteY4" fmla="*/ 412632 h 458480"/>
                <a:gd name="connsiteX5" fmla="*/ 2006145 w 2051993"/>
                <a:gd name="connsiteY5" fmla="*/ 458480 h 458480"/>
                <a:gd name="connsiteX6" fmla="*/ 45848 w 2051993"/>
                <a:gd name="connsiteY6" fmla="*/ 458480 h 458480"/>
                <a:gd name="connsiteX7" fmla="*/ 0 w 2051993"/>
                <a:gd name="connsiteY7" fmla="*/ 412632 h 458480"/>
                <a:gd name="connsiteX8" fmla="*/ 0 w 2051993"/>
                <a:gd name="connsiteY8" fmla="*/ 45848 h 45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1993" h="458480">
                  <a:moveTo>
                    <a:pt x="0" y="45848"/>
                  </a:moveTo>
                  <a:cubicBezTo>
                    <a:pt x="0" y="20527"/>
                    <a:pt x="20527" y="0"/>
                    <a:pt x="45848" y="0"/>
                  </a:cubicBezTo>
                  <a:lnTo>
                    <a:pt x="2006145" y="0"/>
                  </a:lnTo>
                  <a:cubicBezTo>
                    <a:pt x="2031466" y="0"/>
                    <a:pt x="2051993" y="20527"/>
                    <a:pt x="2051993" y="45848"/>
                  </a:cubicBezTo>
                  <a:lnTo>
                    <a:pt x="2051993" y="412632"/>
                  </a:lnTo>
                  <a:cubicBezTo>
                    <a:pt x="2051993" y="437953"/>
                    <a:pt x="2031466" y="458480"/>
                    <a:pt x="2006145" y="458480"/>
                  </a:cubicBezTo>
                  <a:lnTo>
                    <a:pt x="45848" y="458480"/>
                  </a:lnTo>
                  <a:cubicBezTo>
                    <a:pt x="20527" y="458480"/>
                    <a:pt x="0" y="437953"/>
                    <a:pt x="0" y="412632"/>
                  </a:cubicBezTo>
                  <a:lnTo>
                    <a:pt x="0" y="4584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148" tIns="59148" rIns="59148" bIns="59148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S1 TOPS </a:t>
              </a:r>
              <a:r>
                <a:rPr lang="en-IN" sz="1600" kern="1200" dirty="0" err="1"/>
                <a:t>Deburst</a:t>
              </a:r>
              <a:endParaRPr lang="en-IN" sz="1600" kern="120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4302219-0424-BD2A-1CFF-B8CD9C0C5490}"/>
                </a:ext>
              </a:extLst>
            </p:cNvPr>
            <p:cNvSpPr/>
            <p:nvPr/>
          </p:nvSpPr>
          <p:spPr>
            <a:xfrm>
              <a:off x="3868840" y="4379348"/>
              <a:ext cx="206316" cy="171930"/>
            </a:xfrm>
            <a:custGeom>
              <a:avLst/>
              <a:gdLst>
                <a:gd name="connsiteX0" fmla="*/ 0 w 171930"/>
                <a:gd name="connsiteY0" fmla="*/ 41263 h 206316"/>
                <a:gd name="connsiteX1" fmla="*/ 85965 w 171930"/>
                <a:gd name="connsiteY1" fmla="*/ 41263 h 206316"/>
                <a:gd name="connsiteX2" fmla="*/ 85965 w 171930"/>
                <a:gd name="connsiteY2" fmla="*/ 0 h 206316"/>
                <a:gd name="connsiteX3" fmla="*/ 171930 w 171930"/>
                <a:gd name="connsiteY3" fmla="*/ 103158 h 206316"/>
                <a:gd name="connsiteX4" fmla="*/ 85965 w 171930"/>
                <a:gd name="connsiteY4" fmla="*/ 206316 h 206316"/>
                <a:gd name="connsiteX5" fmla="*/ 85965 w 171930"/>
                <a:gd name="connsiteY5" fmla="*/ 165053 h 206316"/>
                <a:gd name="connsiteX6" fmla="*/ 0 w 171930"/>
                <a:gd name="connsiteY6" fmla="*/ 165053 h 206316"/>
                <a:gd name="connsiteX7" fmla="*/ 0 w 171930"/>
                <a:gd name="connsiteY7" fmla="*/ 41263 h 20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30" h="206316">
                  <a:moveTo>
                    <a:pt x="137544" y="0"/>
                  </a:moveTo>
                  <a:lnTo>
                    <a:pt x="137544" y="103158"/>
                  </a:lnTo>
                  <a:lnTo>
                    <a:pt x="171930" y="103158"/>
                  </a:lnTo>
                  <a:lnTo>
                    <a:pt x="85965" y="206316"/>
                  </a:lnTo>
                  <a:lnTo>
                    <a:pt x="0" y="103158"/>
                  </a:lnTo>
                  <a:lnTo>
                    <a:pt x="34386" y="103158"/>
                  </a:lnTo>
                  <a:lnTo>
                    <a:pt x="34386" y="0"/>
                  </a:lnTo>
                  <a:lnTo>
                    <a:pt x="137544" y="0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64" tIns="0" rIns="41262" bIns="51579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1600" kern="12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EBE9332-F4D1-9E07-DF84-1C8060C20E27}"/>
                </a:ext>
              </a:extLst>
            </p:cNvPr>
            <p:cNvSpPr/>
            <p:nvPr/>
          </p:nvSpPr>
          <p:spPr>
            <a:xfrm>
              <a:off x="2946002" y="4579933"/>
              <a:ext cx="2051993" cy="458480"/>
            </a:xfrm>
            <a:custGeom>
              <a:avLst/>
              <a:gdLst>
                <a:gd name="connsiteX0" fmla="*/ 0 w 2051993"/>
                <a:gd name="connsiteY0" fmla="*/ 45848 h 458480"/>
                <a:gd name="connsiteX1" fmla="*/ 45848 w 2051993"/>
                <a:gd name="connsiteY1" fmla="*/ 0 h 458480"/>
                <a:gd name="connsiteX2" fmla="*/ 2006145 w 2051993"/>
                <a:gd name="connsiteY2" fmla="*/ 0 h 458480"/>
                <a:gd name="connsiteX3" fmla="*/ 2051993 w 2051993"/>
                <a:gd name="connsiteY3" fmla="*/ 45848 h 458480"/>
                <a:gd name="connsiteX4" fmla="*/ 2051993 w 2051993"/>
                <a:gd name="connsiteY4" fmla="*/ 412632 h 458480"/>
                <a:gd name="connsiteX5" fmla="*/ 2006145 w 2051993"/>
                <a:gd name="connsiteY5" fmla="*/ 458480 h 458480"/>
                <a:gd name="connsiteX6" fmla="*/ 45848 w 2051993"/>
                <a:gd name="connsiteY6" fmla="*/ 458480 h 458480"/>
                <a:gd name="connsiteX7" fmla="*/ 0 w 2051993"/>
                <a:gd name="connsiteY7" fmla="*/ 412632 h 458480"/>
                <a:gd name="connsiteX8" fmla="*/ 0 w 2051993"/>
                <a:gd name="connsiteY8" fmla="*/ 45848 h 45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1993" h="458480">
                  <a:moveTo>
                    <a:pt x="0" y="45848"/>
                  </a:moveTo>
                  <a:cubicBezTo>
                    <a:pt x="0" y="20527"/>
                    <a:pt x="20527" y="0"/>
                    <a:pt x="45848" y="0"/>
                  </a:cubicBezTo>
                  <a:lnTo>
                    <a:pt x="2006145" y="0"/>
                  </a:lnTo>
                  <a:cubicBezTo>
                    <a:pt x="2031466" y="0"/>
                    <a:pt x="2051993" y="20527"/>
                    <a:pt x="2051993" y="45848"/>
                  </a:cubicBezTo>
                  <a:lnTo>
                    <a:pt x="2051993" y="412632"/>
                  </a:lnTo>
                  <a:cubicBezTo>
                    <a:pt x="2051993" y="437953"/>
                    <a:pt x="2031466" y="458480"/>
                    <a:pt x="2006145" y="458480"/>
                  </a:cubicBezTo>
                  <a:lnTo>
                    <a:pt x="45848" y="458480"/>
                  </a:lnTo>
                  <a:cubicBezTo>
                    <a:pt x="20527" y="458480"/>
                    <a:pt x="0" y="437953"/>
                    <a:pt x="0" y="412632"/>
                  </a:cubicBezTo>
                  <a:lnTo>
                    <a:pt x="0" y="4584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148" tIns="59148" rIns="59148" bIns="59148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 err="1"/>
                <a:t>Multilooking</a:t>
              </a:r>
              <a:endParaRPr lang="en-IN" sz="1600" kern="1200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6D88C6A-6613-6E88-AB5D-F5BAE837DCEE}"/>
                </a:ext>
              </a:extLst>
            </p:cNvPr>
            <p:cNvSpPr/>
            <p:nvPr/>
          </p:nvSpPr>
          <p:spPr>
            <a:xfrm>
              <a:off x="3868840" y="5067068"/>
              <a:ext cx="206316" cy="171930"/>
            </a:xfrm>
            <a:custGeom>
              <a:avLst/>
              <a:gdLst>
                <a:gd name="connsiteX0" fmla="*/ 0 w 171930"/>
                <a:gd name="connsiteY0" fmla="*/ 41263 h 206316"/>
                <a:gd name="connsiteX1" fmla="*/ 85965 w 171930"/>
                <a:gd name="connsiteY1" fmla="*/ 41263 h 206316"/>
                <a:gd name="connsiteX2" fmla="*/ 85965 w 171930"/>
                <a:gd name="connsiteY2" fmla="*/ 0 h 206316"/>
                <a:gd name="connsiteX3" fmla="*/ 171930 w 171930"/>
                <a:gd name="connsiteY3" fmla="*/ 103158 h 206316"/>
                <a:gd name="connsiteX4" fmla="*/ 85965 w 171930"/>
                <a:gd name="connsiteY4" fmla="*/ 206316 h 206316"/>
                <a:gd name="connsiteX5" fmla="*/ 85965 w 171930"/>
                <a:gd name="connsiteY5" fmla="*/ 165053 h 206316"/>
                <a:gd name="connsiteX6" fmla="*/ 0 w 171930"/>
                <a:gd name="connsiteY6" fmla="*/ 165053 h 206316"/>
                <a:gd name="connsiteX7" fmla="*/ 0 w 171930"/>
                <a:gd name="connsiteY7" fmla="*/ 41263 h 20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30" h="206316">
                  <a:moveTo>
                    <a:pt x="137544" y="0"/>
                  </a:moveTo>
                  <a:lnTo>
                    <a:pt x="137544" y="103158"/>
                  </a:lnTo>
                  <a:lnTo>
                    <a:pt x="171930" y="103158"/>
                  </a:lnTo>
                  <a:lnTo>
                    <a:pt x="85965" y="206316"/>
                  </a:lnTo>
                  <a:lnTo>
                    <a:pt x="0" y="103158"/>
                  </a:lnTo>
                  <a:lnTo>
                    <a:pt x="34386" y="103158"/>
                  </a:lnTo>
                  <a:lnTo>
                    <a:pt x="34386" y="0"/>
                  </a:lnTo>
                  <a:lnTo>
                    <a:pt x="137544" y="0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64" tIns="0" rIns="41262" bIns="51579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1600" kern="12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132ABFB-6998-C50C-9FC8-6A1828594F72}"/>
                </a:ext>
              </a:extLst>
            </p:cNvPr>
            <p:cNvSpPr/>
            <p:nvPr/>
          </p:nvSpPr>
          <p:spPr>
            <a:xfrm>
              <a:off x="2946002" y="5267653"/>
              <a:ext cx="2051993" cy="458480"/>
            </a:xfrm>
            <a:custGeom>
              <a:avLst/>
              <a:gdLst>
                <a:gd name="connsiteX0" fmla="*/ 0 w 2051993"/>
                <a:gd name="connsiteY0" fmla="*/ 45848 h 458480"/>
                <a:gd name="connsiteX1" fmla="*/ 45848 w 2051993"/>
                <a:gd name="connsiteY1" fmla="*/ 0 h 458480"/>
                <a:gd name="connsiteX2" fmla="*/ 2006145 w 2051993"/>
                <a:gd name="connsiteY2" fmla="*/ 0 h 458480"/>
                <a:gd name="connsiteX3" fmla="*/ 2051993 w 2051993"/>
                <a:gd name="connsiteY3" fmla="*/ 45848 h 458480"/>
                <a:gd name="connsiteX4" fmla="*/ 2051993 w 2051993"/>
                <a:gd name="connsiteY4" fmla="*/ 412632 h 458480"/>
                <a:gd name="connsiteX5" fmla="*/ 2006145 w 2051993"/>
                <a:gd name="connsiteY5" fmla="*/ 458480 h 458480"/>
                <a:gd name="connsiteX6" fmla="*/ 45848 w 2051993"/>
                <a:gd name="connsiteY6" fmla="*/ 458480 h 458480"/>
                <a:gd name="connsiteX7" fmla="*/ 0 w 2051993"/>
                <a:gd name="connsiteY7" fmla="*/ 412632 h 458480"/>
                <a:gd name="connsiteX8" fmla="*/ 0 w 2051993"/>
                <a:gd name="connsiteY8" fmla="*/ 45848 h 45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1993" h="458480">
                  <a:moveTo>
                    <a:pt x="0" y="45848"/>
                  </a:moveTo>
                  <a:cubicBezTo>
                    <a:pt x="0" y="20527"/>
                    <a:pt x="20527" y="0"/>
                    <a:pt x="45848" y="0"/>
                  </a:cubicBezTo>
                  <a:lnTo>
                    <a:pt x="2006145" y="0"/>
                  </a:lnTo>
                  <a:cubicBezTo>
                    <a:pt x="2031466" y="0"/>
                    <a:pt x="2051993" y="20527"/>
                    <a:pt x="2051993" y="45848"/>
                  </a:cubicBezTo>
                  <a:lnTo>
                    <a:pt x="2051993" y="412632"/>
                  </a:lnTo>
                  <a:cubicBezTo>
                    <a:pt x="2051993" y="437953"/>
                    <a:pt x="2031466" y="458480"/>
                    <a:pt x="2006145" y="458480"/>
                  </a:cubicBezTo>
                  <a:lnTo>
                    <a:pt x="45848" y="458480"/>
                  </a:lnTo>
                  <a:cubicBezTo>
                    <a:pt x="20527" y="458480"/>
                    <a:pt x="0" y="437953"/>
                    <a:pt x="0" y="412632"/>
                  </a:cubicBezTo>
                  <a:lnTo>
                    <a:pt x="0" y="4584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148" tIns="59148" rIns="59148" bIns="59148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Geocoding/ Geometric terrain correction</a:t>
              </a: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8447DA6-CEA4-B991-B23C-168E47CC80E4}"/>
                </a:ext>
              </a:extLst>
            </p:cNvPr>
            <p:cNvSpPr/>
            <p:nvPr/>
          </p:nvSpPr>
          <p:spPr>
            <a:xfrm>
              <a:off x="3868840" y="5754789"/>
              <a:ext cx="206316" cy="171930"/>
            </a:xfrm>
            <a:custGeom>
              <a:avLst/>
              <a:gdLst>
                <a:gd name="connsiteX0" fmla="*/ 0 w 171930"/>
                <a:gd name="connsiteY0" fmla="*/ 41263 h 206316"/>
                <a:gd name="connsiteX1" fmla="*/ 85965 w 171930"/>
                <a:gd name="connsiteY1" fmla="*/ 41263 h 206316"/>
                <a:gd name="connsiteX2" fmla="*/ 85965 w 171930"/>
                <a:gd name="connsiteY2" fmla="*/ 0 h 206316"/>
                <a:gd name="connsiteX3" fmla="*/ 171930 w 171930"/>
                <a:gd name="connsiteY3" fmla="*/ 103158 h 206316"/>
                <a:gd name="connsiteX4" fmla="*/ 85965 w 171930"/>
                <a:gd name="connsiteY4" fmla="*/ 206316 h 206316"/>
                <a:gd name="connsiteX5" fmla="*/ 85965 w 171930"/>
                <a:gd name="connsiteY5" fmla="*/ 165053 h 206316"/>
                <a:gd name="connsiteX6" fmla="*/ 0 w 171930"/>
                <a:gd name="connsiteY6" fmla="*/ 165053 h 206316"/>
                <a:gd name="connsiteX7" fmla="*/ 0 w 171930"/>
                <a:gd name="connsiteY7" fmla="*/ 41263 h 20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930" h="206316">
                  <a:moveTo>
                    <a:pt x="137544" y="0"/>
                  </a:moveTo>
                  <a:lnTo>
                    <a:pt x="137544" y="103158"/>
                  </a:lnTo>
                  <a:lnTo>
                    <a:pt x="171930" y="103158"/>
                  </a:lnTo>
                  <a:lnTo>
                    <a:pt x="85965" y="206316"/>
                  </a:lnTo>
                  <a:lnTo>
                    <a:pt x="0" y="103158"/>
                  </a:lnTo>
                  <a:lnTo>
                    <a:pt x="34386" y="103158"/>
                  </a:lnTo>
                  <a:lnTo>
                    <a:pt x="34386" y="0"/>
                  </a:lnTo>
                  <a:lnTo>
                    <a:pt x="137544" y="0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264" tIns="0" rIns="41262" bIns="51579" numCol="1" spcCol="1270" anchor="ctr" anchorCtr="0">
              <a:noAutofit/>
            </a:bodyPr>
            <a:lstStyle/>
            <a:p>
              <a:pPr marL="0" lvl="0" indent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1600" kern="12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4EE37FE-FA64-E0EC-7B35-3F8363FCA1AB}"/>
                </a:ext>
              </a:extLst>
            </p:cNvPr>
            <p:cNvSpPr/>
            <p:nvPr/>
          </p:nvSpPr>
          <p:spPr>
            <a:xfrm>
              <a:off x="2946002" y="5955374"/>
              <a:ext cx="2051993" cy="458480"/>
            </a:xfrm>
            <a:custGeom>
              <a:avLst/>
              <a:gdLst>
                <a:gd name="connsiteX0" fmla="*/ 0 w 2051993"/>
                <a:gd name="connsiteY0" fmla="*/ 45848 h 458480"/>
                <a:gd name="connsiteX1" fmla="*/ 45848 w 2051993"/>
                <a:gd name="connsiteY1" fmla="*/ 0 h 458480"/>
                <a:gd name="connsiteX2" fmla="*/ 2006145 w 2051993"/>
                <a:gd name="connsiteY2" fmla="*/ 0 h 458480"/>
                <a:gd name="connsiteX3" fmla="*/ 2051993 w 2051993"/>
                <a:gd name="connsiteY3" fmla="*/ 45848 h 458480"/>
                <a:gd name="connsiteX4" fmla="*/ 2051993 w 2051993"/>
                <a:gd name="connsiteY4" fmla="*/ 412632 h 458480"/>
                <a:gd name="connsiteX5" fmla="*/ 2006145 w 2051993"/>
                <a:gd name="connsiteY5" fmla="*/ 458480 h 458480"/>
                <a:gd name="connsiteX6" fmla="*/ 45848 w 2051993"/>
                <a:gd name="connsiteY6" fmla="*/ 458480 h 458480"/>
                <a:gd name="connsiteX7" fmla="*/ 0 w 2051993"/>
                <a:gd name="connsiteY7" fmla="*/ 412632 h 458480"/>
                <a:gd name="connsiteX8" fmla="*/ 0 w 2051993"/>
                <a:gd name="connsiteY8" fmla="*/ 45848 h 45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1993" h="458480">
                  <a:moveTo>
                    <a:pt x="0" y="45848"/>
                  </a:moveTo>
                  <a:cubicBezTo>
                    <a:pt x="0" y="20527"/>
                    <a:pt x="20527" y="0"/>
                    <a:pt x="45848" y="0"/>
                  </a:cubicBezTo>
                  <a:lnTo>
                    <a:pt x="2006145" y="0"/>
                  </a:lnTo>
                  <a:cubicBezTo>
                    <a:pt x="2031466" y="0"/>
                    <a:pt x="2051993" y="20527"/>
                    <a:pt x="2051993" y="45848"/>
                  </a:cubicBezTo>
                  <a:lnTo>
                    <a:pt x="2051993" y="412632"/>
                  </a:lnTo>
                  <a:cubicBezTo>
                    <a:pt x="2051993" y="437953"/>
                    <a:pt x="2031466" y="458480"/>
                    <a:pt x="2006145" y="458480"/>
                  </a:cubicBezTo>
                  <a:lnTo>
                    <a:pt x="45848" y="458480"/>
                  </a:lnTo>
                  <a:cubicBezTo>
                    <a:pt x="20527" y="458480"/>
                    <a:pt x="0" y="437953"/>
                    <a:pt x="0" y="412632"/>
                  </a:cubicBezTo>
                  <a:lnTo>
                    <a:pt x="0" y="4584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148" tIns="59148" rIns="59148" bIns="59148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600" kern="1200" dirty="0"/>
                <a:t>Subset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4828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9C62D-96C0-A3CA-3F39-1D10F884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Further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9F460-094E-7961-C72A-B12B8CB17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Using Python in the Jupyter Notebook environment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D7E6A0-7C56-D46E-6F42-A09D24A4D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285FEF-B4C9-6C49-0472-B43E9E01E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1906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13856-1703-60D2-E216-9155B648D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S1 Tops split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F77A3-E993-46E3-CC67-184E432FB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Radar → Sentinel-1 TOPS → S-1 TOPS Split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A2343E-3105-904A-0C48-BA6A50133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9AE266-33D4-DC6B-8979-48A7C0673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8</a:t>
            </a:fld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E188CB-16A4-07D8-5CF6-A3B40FEC10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22"/>
          <a:stretch/>
        </p:blipFill>
        <p:spPr>
          <a:xfrm>
            <a:off x="3533774" y="1854945"/>
            <a:ext cx="8193937" cy="43776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C42B66-2386-763C-B398-96EF885D3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88" y="2618894"/>
            <a:ext cx="3556002" cy="264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408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35392-F867-0E65-CE21-033F68912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IN" dirty="0"/>
              <a:t>Radiometric calibration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C14C9-B2DA-AF6C-C3CB-2220EB81B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Radar → Radiometric → Calibrate</a:t>
            </a:r>
          </a:p>
          <a:p>
            <a:r>
              <a:rPr lang="en-IN" dirty="0"/>
              <a:t>Save as complex output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0198C-1A78-0DA5-55F2-9F1252D3C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Avalanche Occurrence Detection using Sentinel 1 C-band SAR Data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3B5CE6-D746-EF90-7EF5-2E40B72FA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AF894-86A0-4E7F-B15D-212DB27B4CC2}" type="slidenum">
              <a:rPr lang="en-IN" smtClean="0"/>
              <a:pPr/>
              <a:t>9</a:t>
            </a:fld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D2BC32-4B3A-299F-B316-00F8DA0A8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1074" y="1887979"/>
            <a:ext cx="4153480" cy="423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21170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3838</TotalTime>
  <Words>362</Words>
  <Application>Microsoft Office PowerPoint</Application>
  <PresentationFormat>Widescreen</PresentationFormat>
  <Paragraphs>76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Wingdings 2</vt:lpstr>
      <vt:lpstr>Dividend</vt:lpstr>
      <vt:lpstr>Avalanche Occurrence Detection  using Sentinel-1 C-band SAR Data</vt:lpstr>
      <vt:lpstr>Sikkim Avalanche on 20 Jan 2020</vt:lpstr>
      <vt:lpstr>USING BACKSCATTER TO IDENTIFY AVALANCHE</vt:lpstr>
      <vt:lpstr>SAR BACKSCATTER from avalanche debris </vt:lpstr>
      <vt:lpstr>Downloading &amp; Processing 2 SAR Images – Pre &amp; Post Event</vt:lpstr>
      <vt:lpstr>Steps</vt:lpstr>
      <vt:lpstr>Further Processing</vt:lpstr>
      <vt:lpstr>S1 Tops split</vt:lpstr>
      <vt:lpstr>Radiometric calibration</vt:lpstr>
      <vt:lpstr>S1 TOPS De-burst</vt:lpstr>
      <vt:lpstr>Multi-looking</vt:lpstr>
      <vt:lpstr>Geometric Terrain Correction</vt:lpstr>
      <vt:lpstr>Subset for final processing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 of Avalanche Susceptibility MAPPING Methods</dc:title>
  <dc:creator>Sudhir Dhamija</dc:creator>
  <cp:lastModifiedBy>manav kumar</cp:lastModifiedBy>
  <cp:revision>58</cp:revision>
  <dcterms:created xsi:type="dcterms:W3CDTF">2023-01-25T07:15:21Z</dcterms:created>
  <dcterms:modified xsi:type="dcterms:W3CDTF">2024-04-16T07:13:36Z</dcterms:modified>
</cp:coreProperties>
</file>

<file path=docProps/thumbnail.jpeg>
</file>